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294" r:id="rId5"/>
    <p:sldId id="301" r:id="rId6"/>
    <p:sldId id="302" r:id="rId7"/>
    <p:sldId id="317" r:id="rId8"/>
    <p:sldId id="303" r:id="rId9"/>
    <p:sldId id="305" r:id="rId10"/>
    <p:sldId id="306" r:id="rId11"/>
    <p:sldId id="307" r:id="rId12"/>
    <p:sldId id="315" r:id="rId13"/>
    <p:sldId id="308" r:id="rId14"/>
    <p:sldId id="316" r:id="rId15"/>
    <p:sldId id="309" r:id="rId16"/>
    <p:sldId id="304" r:id="rId17"/>
    <p:sldId id="300" r:id="rId18"/>
    <p:sldId id="310" r:id="rId19"/>
    <p:sldId id="311" r:id="rId20"/>
    <p:sldId id="312" r:id="rId21"/>
    <p:sldId id="313" r:id="rId22"/>
    <p:sldId id="314" r:id="rId23"/>
  </p:sldIdLst>
  <p:sldSz cx="9144000" cy="6858000" type="screen4x3"/>
  <p:notesSz cx="9236075" cy="6950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057"/>
    <a:srgbClr val="0989B1"/>
    <a:srgbClr val="074D87"/>
    <a:srgbClr val="121C7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582223858258"/>
          <c:y val="0.183681722524107"/>
          <c:w val="0.80450425277040405"/>
          <c:h val="0.545171505905512"/>
        </c:manualLayout>
      </c:layout>
      <c:areaChart>
        <c:grouping val="stack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Company 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cat>
            <c:numRef>
              <c:f>Blatt1!$A$2:$A$14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Blatt1!$B$2:$B$14</c:f>
              <c:numCache>
                <c:formatCode>General</c:formatCode>
                <c:ptCount val="13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3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1</c:v>
                </c:pt>
                <c:pt idx="11">
                  <c:v>6</c:v>
                </c:pt>
                <c:pt idx="1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83-41EA-8303-2DA5F3538ED5}"/>
            </c:ext>
          </c:extLst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Company 2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cat>
            <c:numRef>
              <c:f>Blatt1!$A$2:$A$14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Blatt1!$C$2:$C$14</c:f>
              <c:numCache>
                <c:formatCode>General</c:formatCode>
                <c:ptCount val="13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2</c:v>
                </c:pt>
                <c:pt idx="6">
                  <c:v>5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83-41EA-8303-2DA5F3538ED5}"/>
            </c:ext>
          </c:extLst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Company 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numRef>
              <c:f>Blatt1!$A$2:$A$14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Blatt1!$D$2:$D$14</c:f>
              <c:numCache>
                <c:formatCode>General</c:formatCode>
                <c:ptCount val="13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5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4</c:v>
                </c:pt>
                <c:pt idx="8">
                  <c:v>3</c:v>
                </c:pt>
                <c:pt idx="9">
                  <c:v>4</c:v>
                </c:pt>
                <c:pt idx="10">
                  <c:v>2</c:v>
                </c:pt>
                <c:pt idx="11">
                  <c:v>5</c:v>
                </c:pt>
                <c:pt idx="1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83-41EA-8303-2DA5F3538ED5}"/>
            </c:ext>
          </c:extLst>
        </c:ser>
        <c:ser>
          <c:idx val="3"/>
          <c:order val="3"/>
          <c:tx>
            <c:strRef>
              <c:f>Blatt1!$E$1</c:f>
              <c:strCache>
                <c:ptCount val="1"/>
                <c:pt idx="0">
                  <c:v>Company 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Blatt1!$A$2:$A$14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Blatt1!$E$2:$E$14</c:f>
              <c:numCache>
                <c:formatCode>General</c:formatCode>
                <c:ptCount val="13"/>
                <c:pt idx="0">
                  <c:v>8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5</c:v>
                </c:pt>
                <c:pt idx="6">
                  <c:v>3</c:v>
                </c:pt>
                <c:pt idx="7">
                  <c:v>0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5</c:v>
                </c:pt>
                <c:pt idx="1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83-41EA-8303-2DA5F3538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10115984"/>
        <c:axId val="-2110024864"/>
      </c:areaChart>
      <c:catAx>
        <c:axId val="-2110115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197" b="0" i="0" u="none" strike="noStrike" kern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0024864"/>
        <c:crosses val="autoZero"/>
        <c:auto val="1"/>
        <c:lblAlgn val="ctr"/>
        <c:lblOffset val="100"/>
        <c:noMultiLvlLbl val="0"/>
      </c:catAx>
      <c:valAx>
        <c:axId val="-2110024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197" b="0" i="0" u="none" strike="noStrike" kern="1200" baseline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10115984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0037375261450364"/>
          <c:y val="0.85831344033671497"/>
          <c:w val="0.80350847360237265"/>
          <c:h val="6.37750494707415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fr-FR" sz="1197" b="0" i="0" u="none" strike="noStrike" kern="1200" baseline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0" i="0">
          <a:latin typeface="Roboto Light" charset="0"/>
          <a:ea typeface="Roboto Light" charset="0"/>
          <a:cs typeface="Roboto Light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115-413B-98B3-CFC1A901C59F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115-413B-98B3-CFC1A901C59F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115-413B-98B3-CFC1A901C59F}"/>
              </c:ext>
            </c:extLst>
          </c:dPt>
          <c:dPt>
            <c:idx val="3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115-413B-98B3-CFC1A901C5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15-413B-98B3-CFC1A901C5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050040957021171"/>
          <c:y val="0.37732336396823818"/>
          <c:w val="0.11487023963408571"/>
          <c:h val="0.245353272063523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A0-4340-A05C-75064BEB59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A0-4340-A05C-75064BEB59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A0-4340-A05C-75064BEB59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97899935"/>
        <c:axId val="1038077663"/>
      </c:barChart>
      <c:catAx>
        <c:axId val="109789993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38077663"/>
        <c:crosses val="autoZero"/>
        <c:auto val="1"/>
        <c:lblAlgn val="ctr"/>
        <c:lblOffset val="100"/>
        <c:noMultiLvlLbl val="0"/>
      </c:catAx>
      <c:valAx>
        <c:axId val="103807766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97899935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0122388219916779"/>
          <c:y val="0.91285503394353262"/>
          <c:w val="0.39755223560166447"/>
          <c:h val="7.6586541805678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2656844"/>
          </a:xfrm>
          <a:prstGeom prst="rect">
            <a:avLst/>
          </a:prstGeom>
        </p:spPr>
        <p:txBody>
          <a:bodyPr vert="horz" lIns="183666" tIns="91833" rIns="183666" bIns="91833" rtlCol="0"/>
          <a:lstStyle>
            <a:lvl1pPr algn="l">
              <a:defRPr sz="2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1639" y="0"/>
            <a:ext cx="4002299" cy="2656844"/>
          </a:xfrm>
          <a:prstGeom prst="rect">
            <a:avLst/>
          </a:prstGeom>
        </p:spPr>
        <p:txBody>
          <a:bodyPr vert="horz" lIns="183666" tIns="91833" rIns="183666" bIns="91833" rtlCol="0"/>
          <a:lstStyle>
            <a:lvl1pPr algn="r">
              <a:defRPr sz="2400"/>
            </a:lvl1pPr>
          </a:lstStyle>
          <a:p>
            <a:fld id="{E216EA8E-AE08-43BA-A158-BAB4BFDC63F1}" type="datetimeFigureOut">
              <a:rPr lang="en-US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294563" y="6619875"/>
            <a:ext cx="23825201" cy="17870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83666" tIns="91833" rIns="183666" bIns="9183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3608" y="25483608"/>
            <a:ext cx="7388860" cy="20850225"/>
          </a:xfrm>
          <a:prstGeom prst="rect">
            <a:avLst/>
          </a:prstGeom>
        </p:spPr>
        <p:txBody>
          <a:bodyPr vert="horz" lIns="183666" tIns="91833" rIns="183666" bIns="9183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0296117"/>
            <a:ext cx="4002299" cy="2656838"/>
          </a:xfrm>
          <a:prstGeom prst="rect">
            <a:avLst/>
          </a:prstGeom>
        </p:spPr>
        <p:txBody>
          <a:bodyPr vert="horz" lIns="183666" tIns="91833" rIns="183666" bIns="91833" rtlCol="0" anchor="b"/>
          <a:lstStyle>
            <a:lvl1pPr algn="l">
              <a:defRPr sz="2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1639" y="50296117"/>
            <a:ext cx="4002299" cy="2656838"/>
          </a:xfrm>
          <a:prstGeom prst="rect">
            <a:avLst/>
          </a:prstGeom>
        </p:spPr>
        <p:txBody>
          <a:bodyPr vert="horz" lIns="183666" tIns="91833" rIns="183666" bIns="91833" rtlCol="0" anchor="b"/>
          <a:lstStyle>
            <a:lvl1pPr algn="r">
              <a:defRPr sz="2400"/>
            </a:lvl1pPr>
          </a:lstStyle>
          <a:p>
            <a:fld id="{5E77F25D-E757-40F9-8A2E-66AA1BC56AF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07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rgbClr val="124057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2405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0933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2405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397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solidFill>
                  <a:srgbClr val="12405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313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2405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solidFill>
                  <a:srgbClr val="124057"/>
                </a:solidFill>
              </a:defRPr>
            </a:lvl1pPr>
            <a:lvl2pPr>
              <a:defRPr>
                <a:solidFill>
                  <a:srgbClr val="124057"/>
                </a:solidFill>
              </a:defRPr>
            </a:lvl2pPr>
            <a:lvl3pPr>
              <a:defRPr>
                <a:solidFill>
                  <a:srgbClr val="124057"/>
                </a:solidFill>
              </a:defRPr>
            </a:lvl3pPr>
            <a:lvl4pPr>
              <a:defRPr>
                <a:solidFill>
                  <a:srgbClr val="124057"/>
                </a:solidFill>
              </a:defRPr>
            </a:lvl4pPr>
            <a:lvl5pPr>
              <a:defRPr>
                <a:solidFill>
                  <a:srgbClr val="12405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solidFill>
                  <a:srgbClr val="124057"/>
                </a:solidFill>
              </a:defRPr>
            </a:lvl1pPr>
            <a:lvl2pPr>
              <a:defRPr>
                <a:solidFill>
                  <a:srgbClr val="124057"/>
                </a:solidFill>
              </a:defRPr>
            </a:lvl2pPr>
            <a:lvl3pPr>
              <a:defRPr>
                <a:solidFill>
                  <a:srgbClr val="124057"/>
                </a:solidFill>
              </a:defRPr>
            </a:lvl3pPr>
            <a:lvl4pPr>
              <a:defRPr>
                <a:solidFill>
                  <a:srgbClr val="124057"/>
                </a:solidFill>
              </a:defRPr>
            </a:lvl4pPr>
            <a:lvl5pPr>
              <a:defRPr>
                <a:solidFill>
                  <a:srgbClr val="124057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4627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0A3E17-CB40-4669-A7DA-634DBFDD3044}"/>
              </a:ext>
            </a:extLst>
          </p:cNvPr>
          <p:cNvSpPr/>
          <p:nvPr userDrawn="1"/>
        </p:nvSpPr>
        <p:spPr>
          <a:xfrm>
            <a:off x="502967" y="889000"/>
            <a:ext cx="2700026" cy="4521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381000" dist="635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785032-E2F1-4150-811B-72E333D95835}"/>
              </a:ext>
            </a:extLst>
          </p:cNvPr>
          <p:cNvSpPr/>
          <p:nvPr userDrawn="1"/>
        </p:nvSpPr>
        <p:spPr>
          <a:xfrm>
            <a:off x="5905965" y="889000"/>
            <a:ext cx="2700026" cy="4521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381000" dist="635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EC38A1-75CA-489F-95DD-C3E6CD1A7EF1}"/>
              </a:ext>
            </a:extLst>
          </p:cNvPr>
          <p:cNvSpPr/>
          <p:nvPr userDrawn="1"/>
        </p:nvSpPr>
        <p:spPr>
          <a:xfrm>
            <a:off x="3202993" y="889000"/>
            <a:ext cx="2700026" cy="4521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381000" dist="2540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A5F101-4DF2-4A56-BDD7-3521C4AB3702}"/>
              </a:ext>
            </a:extLst>
          </p:cNvPr>
          <p:cNvSpPr txBox="1"/>
          <p:nvPr userDrawn="1"/>
        </p:nvSpPr>
        <p:spPr>
          <a:xfrm>
            <a:off x="4130581" y="1301625"/>
            <a:ext cx="930896" cy="3077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000" spc="-75" dirty="0">
                <a:solidFill>
                  <a:schemeClr val="accent1"/>
                </a:solidFill>
              </a:rPr>
              <a:t>Standard</a:t>
            </a:r>
            <a:endParaRPr lang="en-US" sz="3000" spc="-75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8A2E3E-74D4-44A3-972E-11E62E65EDCF}"/>
              </a:ext>
            </a:extLst>
          </p:cNvPr>
          <p:cNvSpPr txBox="1"/>
          <p:nvPr userDrawn="1"/>
        </p:nvSpPr>
        <p:spPr>
          <a:xfrm>
            <a:off x="6881564" y="1301625"/>
            <a:ext cx="819134" cy="3077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000" spc="-75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Business</a:t>
            </a:r>
            <a:endParaRPr lang="en-US" sz="3000" spc="-75" dirty="0">
              <a:solidFill>
                <a:schemeClr val="bg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204D22-C708-4957-BD7E-1AA157460930}"/>
              </a:ext>
            </a:extLst>
          </p:cNvPr>
          <p:cNvSpPr txBox="1"/>
          <p:nvPr userDrawn="1"/>
        </p:nvSpPr>
        <p:spPr>
          <a:xfrm>
            <a:off x="4127953" y="1863630"/>
            <a:ext cx="936155" cy="738664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>
            <a:defPPr>
              <a:defRPr lang="fr-FR"/>
            </a:defPPr>
            <a:lvl1pPr algn="ctr">
              <a:defRPr sz="4800" spc="-15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 err="1">
                <a:solidFill>
                  <a:schemeClr val="accent1"/>
                </a:solidFill>
                <a:latin typeface="+mn-lt"/>
              </a:rPr>
              <a:t>asd</a:t>
            </a:r>
            <a:endParaRPr lang="en-US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F2DEB4-5D0E-4C74-B236-97734D012200}"/>
              </a:ext>
            </a:extLst>
          </p:cNvPr>
          <p:cNvSpPr txBox="1"/>
          <p:nvPr userDrawn="1"/>
        </p:nvSpPr>
        <p:spPr>
          <a:xfrm>
            <a:off x="4299474" y="2601902"/>
            <a:ext cx="593111" cy="215444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spc="-75" dirty="0">
                <a:solidFill>
                  <a:schemeClr val="bg1">
                    <a:lumMod val="75000"/>
                  </a:schemeClr>
                </a:solidFill>
              </a:rPr>
              <a:t>Monthly</a:t>
            </a:r>
            <a:endParaRPr lang="en-US" sz="2200" spc="-75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9DC7EB-8B76-4A70-B04F-745E41DD2048}"/>
              </a:ext>
            </a:extLst>
          </p:cNvPr>
          <p:cNvSpPr txBox="1"/>
          <p:nvPr userDrawn="1"/>
        </p:nvSpPr>
        <p:spPr>
          <a:xfrm>
            <a:off x="6516882" y="1863630"/>
            <a:ext cx="1548501" cy="738664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>
            <a:defPPr>
              <a:defRPr lang="fr-FR"/>
            </a:defPPr>
            <a:lvl1pPr algn="ctr">
              <a:defRPr sz="4800" spc="-15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 err="1">
                <a:solidFill>
                  <a:srgbClr val="124057"/>
                </a:solidFill>
                <a:latin typeface="+mn-lt"/>
              </a:rPr>
              <a:t>asdas</a:t>
            </a:r>
            <a:endParaRPr lang="en-US" dirty="0">
              <a:solidFill>
                <a:srgbClr val="124057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877861-0C12-454F-AA70-1946103CEC8B}"/>
              </a:ext>
            </a:extLst>
          </p:cNvPr>
          <p:cNvSpPr txBox="1"/>
          <p:nvPr userDrawn="1"/>
        </p:nvSpPr>
        <p:spPr>
          <a:xfrm>
            <a:off x="6994575" y="2601902"/>
            <a:ext cx="593111" cy="215444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spc="-75" dirty="0">
                <a:solidFill>
                  <a:schemeClr val="bg1">
                    <a:lumMod val="75000"/>
                  </a:schemeClr>
                </a:solidFill>
              </a:rPr>
              <a:t>Monthly</a:t>
            </a:r>
            <a:endParaRPr lang="en-US" sz="2200" spc="-75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B98745-4FA2-4DE5-BF05-9D7E9316F2ED}"/>
              </a:ext>
            </a:extLst>
          </p:cNvPr>
          <p:cNvSpPr txBox="1"/>
          <p:nvPr userDrawn="1"/>
        </p:nvSpPr>
        <p:spPr>
          <a:xfrm>
            <a:off x="1109064" y="1863630"/>
            <a:ext cx="1513235" cy="738664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800" spc="-150" dirty="0" err="1">
                <a:solidFill>
                  <a:srgbClr val="124057"/>
                </a:solidFill>
                <a:cs typeface="Segoe UI Light" panose="020B0502040204020203" pitchFamily="34" charset="0"/>
              </a:rPr>
              <a:t>sadss</a:t>
            </a:r>
            <a:endParaRPr lang="en-US" sz="4800" spc="-150" dirty="0">
              <a:solidFill>
                <a:srgbClr val="124057"/>
              </a:solidFill>
              <a:cs typeface="Segoe UI Light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FDB466-BE5B-4AB7-A7E7-729B30C9B3F7}"/>
              </a:ext>
            </a:extLst>
          </p:cNvPr>
          <p:cNvSpPr txBox="1"/>
          <p:nvPr userDrawn="1"/>
        </p:nvSpPr>
        <p:spPr>
          <a:xfrm>
            <a:off x="1569124" y="2601902"/>
            <a:ext cx="593111" cy="215444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spc="-75" dirty="0">
                <a:solidFill>
                  <a:schemeClr val="bg1">
                    <a:lumMod val="75000"/>
                  </a:schemeClr>
                </a:solidFill>
              </a:rPr>
              <a:t>Monthly</a:t>
            </a:r>
            <a:endParaRPr lang="en-US" sz="2200" spc="-75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91A9CE-9A3A-4D0D-84F3-4AD3F80C9BA0}"/>
              </a:ext>
            </a:extLst>
          </p:cNvPr>
          <p:cNvSpPr txBox="1"/>
          <p:nvPr userDrawn="1"/>
        </p:nvSpPr>
        <p:spPr>
          <a:xfrm>
            <a:off x="1655846" y="1301625"/>
            <a:ext cx="419667" cy="30777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2000" spc="-75" dirty="0">
                <a:solidFill>
                  <a:schemeClr val="bg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Free</a:t>
            </a:r>
            <a:endParaRPr lang="en-US" sz="3000" spc="-75" dirty="0">
              <a:solidFill>
                <a:schemeClr val="bg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5BE23B-2150-4AEA-AEA6-AA72DC3EA3F8}"/>
              </a:ext>
            </a:extLst>
          </p:cNvPr>
          <p:cNvSpPr/>
          <p:nvPr userDrawn="1"/>
        </p:nvSpPr>
        <p:spPr>
          <a:xfrm>
            <a:off x="939091" y="3298825"/>
            <a:ext cx="1853180" cy="1218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lang="en-US" sz="1200" dirty="0"/>
              <a:t>Credibly innovate </a:t>
            </a:r>
            <a:br>
              <a:rPr lang="en-US" sz="1200" dirty="0"/>
            </a:br>
            <a:r>
              <a:rPr lang="en-US" sz="1200" dirty="0"/>
              <a:t>granular internal or "organic" sources </a:t>
            </a:r>
            <a:br>
              <a:rPr lang="en-US" sz="1200" dirty="0"/>
            </a:br>
            <a:r>
              <a:rPr lang="en-US" sz="1200" dirty="0"/>
              <a:t>whereas high standards </a:t>
            </a:r>
            <a:br>
              <a:rPr lang="en-US" sz="1200" dirty="0"/>
            </a:br>
            <a:r>
              <a:rPr lang="en-US" sz="1200" dirty="0"/>
              <a:t>in web-readiness.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5632EAB-382D-4A10-9BB1-727EF6732A15}"/>
              </a:ext>
            </a:extLst>
          </p:cNvPr>
          <p:cNvSpPr/>
          <p:nvPr userDrawn="1"/>
        </p:nvSpPr>
        <p:spPr>
          <a:xfrm>
            <a:off x="3601026" y="3298825"/>
            <a:ext cx="1990010" cy="1218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lang="en-US" sz="1200" dirty="0"/>
              <a:t>Proactively fabricate </a:t>
            </a:r>
            <a:br>
              <a:rPr lang="en-US" sz="1200" dirty="0"/>
            </a:br>
            <a:r>
              <a:rPr lang="en-US" sz="1200" dirty="0"/>
              <a:t>one-to-one materials via effective e-business. Completely synergize scalable e-commerce.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0C7E20-1165-490A-9C3D-B6445078BA1C}"/>
              </a:ext>
            </a:extLst>
          </p:cNvPr>
          <p:cNvSpPr/>
          <p:nvPr userDrawn="1"/>
        </p:nvSpPr>
        <p:spPr>
          <a:xfrm>
            <a:off x="6364542" y="3298825"/>
            <a:ext cx="1853180" cy="9696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lang="en-US" sz="1200" dirty="0"/>
              <a:t>Distinctively </a:t>
            </a:r>
            <a:br>
              <a:rPr lang="en-US" sz="1200" dirty="0"/>
            </a:br>
            <a:r>
              <a:rPr lang="en-US" sz="1200" dirty="0"/>
              <a:t>re-engineer revolutionary meta-services and premium architectures. </a:t>
            </a:r>
          </a:p>
        </p:txBody>
      </p:sp>
    </p:spTree>
    <p:extLst>
      <p:ext uri="{BB962C8B-B14F-4D97-AF65-F5344CB8AC3E}">
        <p14:creationId xmlns:p14="http://schemas.microsoft.com/office/powerpoint/2010/main" val="49795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A8EF8-4656-4352-A75C-9966E348A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46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3" name="Diagramm 3">
            <a:extLst>
              <a:ext uri="{FF2B5EF4-FFF2-40B4-BE49-F238E27FC236}">
                <a16:creationId xmlns:a16="http://schemas.microsoft.com/office/drawing/2014/main" id="{84FDD804-1F09-425D-9269-14A57110A96C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441452683"/>
              </p:ext>
            </p:extLst>
          </p:nvPr>
        </p:nvGraphicFramePr>
        <p:xfrm>
          <a:off x="982133" y="1129507"/>
          <a:ext cx="6856942" cy="5217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3160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236BFE1-B6E5-426F-B6A6-036A14E598E6}"/>
              </a:ext>
            </a:extLst>
          </p:cNvPr>
          <p:cNvSpPr/>
          <p:nvPr userDrawn="1"/>
        </p:nvSpPr>
        <p:spPr>
          <a:xfrm>
            <a:off x="0" y="1134349"/>
            <a:ext cx="457200" cy="316523"/>
          </a:xfrm>
          <a:custGeom>
            <a:avLst/>
            <a:gdLst>
              <a:gd name="connsiteX0" fmla="*/ 364441 w 457200"/>
              <a:gd name="connsiteY0" fmla="*/ 130390 h 316523"/>
              <a:gd name="connsiteX1" fmla="*/ 235194 w 457200"/>
              <a:gd name="connsiteY1" fmla="*/ 24179 h 316523"/>
              <a:gd name="connsiteX2" fmla="*/ 118257 w 457200"/>
              <a:gd name="connsiteY2" fmla="*/ 95221 h 316523"/>
              <a:gd name="connsiteX3" fmla="*/ 24179 w 457200"/>
              <a:gd name="connsiteY3" fmla="*/ 200025 h 316523"/>
              <a:gd name="connsiteX4" fmla="*/ 129687 w 457200"/>
              <a:gd name="connsiteY4" fmla="*/ 305533 h 316523"/>
              <a:gd name="connsiteX5" fmla="*/ 358287 w 457200"/>
              <a:gd name="connsiteY5" fmla="*/ 305533 h 316523"/>
              <a:gd name="connsiteX6" fmla="*/ 446210 w 457200"/>
              <a:gd name="connsiteY6" fmla="*/ 217610 h 316523"/>
              <a:gd name="connsiteX7" fmla="*/ 364441 w 457200"/>
              <a:gd name="connsiteY7" fmla="*/ 130390 h 316523"/>
              <a:gd name="connsiteX8" fmla="*/ 358287 w 457200"/>
              <a:gd name="connsiteY8" fmla="*/ 270364 h 316523"/>
              <a:gd name="connsiteX9" fmla="*/ 129687 w 457200"/>
              <a:gd name="connsiteY9" fmla="*/ 270364 h 316523"/>
              <a:gd name="connsiteX10" fmla="*/ 59348 w 457200"/>
              <a:gd name="connsiteY10" fmla="*/ 200025 h 316523"/>
              <a:gd name="connsiteX11" fmla="*/ 121949 w 457200"/>
              <a:gd name="connsiteY11" fmla="*/ 130214 h 316523"/>
              <a:gd name="connsiteX12" fmla="*/ 140765 w 457200"/>
              <a:gd name="connsiteY12" fmla="*/ 128280 h 316523"/>
              <a:gd name="connsiteX13" fmla="*/ 149557 w 457200"/>
              <a:gd name="connsiteY13" fmla="*/ 111574 h 316523"/>
              <a:gd name="connsiteX14" fmla="*/ 235194 w 457200"/>
              <a:gd name="connsiteY14" fmla="*/ 59348 h 316523"/>
              <a:gd name="connsiteX15" fmla="*/ 329975 w 457200"/>
              <a:gd name="connsiteY15" fmla="*/ 137248 h 316523"/>
              <a:gd name="connsiteX16" fmla="*/ 335251 w 457200"/>
              <a:gd name="connsiteY16" fmla="*/ 163625 h 316523"/>
              <a:gd name="connsiteX17" fmla="*/ 362155 w 457200"/>
              <a:gd name="connsiteY17" fmla="*/ 165559 h 316523"/>
              <a:gd name="connsiteX18" fmla="*/ 411041 w 457200"/>
              <a:gd name="connsiteY18" fmla="*/ 217610 h 316523"/>
              <a:gd name="connsiteX19" fmla="*/ 358287 w 457200"/>
              <a:gd name="connsiteY19" fmla="*/ 270364 h 316523"/>
              <a:gd name="connsiteX20" fmla="*/ 164856 w 457200"/>
              <a:gd name="connsiteY20" fmla="*/ 182440 h 316523"/>
              <a:gd name="connsiteX21" fmla="*/ 209697 w 457200"/>
              <a:gd name="connsiteY21" fmla="*/ 182440 h 316523"/>
              <a:gd name="connsiteX22" fmla="*/ 209697 w 457200"/>
              <a:gd name="connsiteY22" fmla="*/ 235194 h 316523"/>
              <a:gd name="connsiteX23" fmla="*/ 260692 w 457200"/>
              <a:gd name="connsiteY23" fmla="*/ 235194 h 316523"/>
              <a:gd name="connsiteX24" fmla="*/ 260692 w 457200"/>
              <a:gd name="connsiteY24" fmla="*/ 182440 h 316523"/>
              <a:gd name="connsiteX25" fmla="*/ 305533 w 457200"/>
              <a:gd name="connsiteY25" fmla="*/ 182440 h 316523"/>
              <a:gd name="connsiteX26" fmla="*/ 235194 w 457200"/>
              <a:gd name="connsiteY26" fmla="*/ 112102 h 31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57200" h="316523">
                <a:moveTo>
                  <a:pt x="364441" y="130390"/>
                </a:moveTo>
                <a:cubicBezTo>
                  <a:pt x="352484" y="69723"/>
                  <a:pt x="299202" y="24179"/>
                  <a:pt x="235194" y="24179"/>
                </a:cubicBezTo>
                <a:cubicBezTo>
                  <a:pt x="184375" y="24179"/>
                  <a:pt x="140237" y="53018"/>
                  <a:pt x="118257" y="95221"/>
                </a:cubicBezTo>
                <a:cubicBezTo>
                  <a:pt x="65327" y="100848"/>
                  <a:pt x="24179" y="145689"/>
                  <a:pt x="24179" y="200025"/>
                </a:cubicBezTo>
                <a:cubicBezTo>
                  <a:pt x="24179" y="258230"/>
                  <a:pt x="71482" y="305533"/>
                  <a:pt x="129687" y="305533"/>
                </a:cubicBezTo>
                <a:lnTo>
                  <a:pt x="358287" y="305533"/>
                </a:lnTo>
                <a:cubicBezTo>
                  <a:pt x="406820" y="305533"/>
                  <a:pt x="446210" y="266143"/>
                  <a:pt x="446210" y="217610"/>
                </a:cubicBezTo>
                <a:cubicBezTo>
                  <a:pt x="446210" y="171186"/>
                  <a:pt x="410161" y="133555"/>
                  <a:pt x="364441" y="130390"/>
                </a:cubicBezTo>
                <a:close/>
                <a:moveTo>
                  <a:pt x="358287" y="270364"/>
                </a:moveTo>
                <a:lnTo>
                  <a:pt x="129687" y="270364"/>
                </a:lnTo>
                <a:cubicBezTo>
                  <a:pt x="90825" y="270364"/>
                  <a:pt x="59348" y="238887"/>
                  <a:pt x="59348" y="200025"/>
                </a:cubicBezTo>
                <a:cubicBezTo>
                  <a:pt x="59348" y="163977"/>
                  <a:pt x="86253" y="133907"/>
                  <a:pt x="121949" y="130214"/>
                </a:cubicBezTo>
                <a:lnTo>
                  <a:pt x="140765" y="128280"/>
                </a:lnTo>
                <a:lnTo>
                  <a:pt x="149557" y="111574"/>
                </a:lnTo>
                <a:cubicBezTo>
                  <a:pt x="166263" y="79395"/>
                  <a:pt x="198970" y="59348"/>
                  <a:pt x="235194" y="59348"/>
                </a:cubicBezTo>
                <a:cubicBezTo>
                  <a:pt x="281266" y="59348"/>
                  <a:pt x="321007" y="92056"/>
                  <a:pt x="329975" y="137248"/>
                </a:cubicBezTo>
                <a:lnTo>
                  <a:pt x="335251" y="163625"/>
                </a:lnTo>
                <a:lnTo>
                  <a:pt x="362155" y="165559"/>
                </a:lnTo>
                <a:cubicBezTo>
                  <a:pt x="389587" y="167318"/>
                  <a:pt x="411041" y="190354"/>
                  <a:pt x="411041" y="217610"/>
                </a:cubicBezTo>
                <a:cubicBezTo>
                  <a:pt x="411041" y="246624"/>
                  <a:pt x="387301" y="270364"/>
                  <a:pt x="358287" y="270364"/>
                </a:cubicBezTo>
                <a:close/>
                <a:moveTo>
                  <a:pt x="164856" y="182440"/>
                </a:moveTo>
                <a:lnTo>
                  <a:pt x="209697" y="182440"/>
                </a:lnTo>
                <a:lnTo>
                  <a:pt x="209697" y="235194"/>
                </a:lnTo>
                <a:lnTo>
                  <a:pt x="260692" y="235194"/>
                </a:lnTo>
                <a:lnTo>
                  <a:pt x="260692" y="182440"/>
                </a:lnTo>
                <a:lnTo>
                  <a:pt x="305533" y="182440"/>
                </a:lnTo>
                <a:lnTo>
                  <a:pt x="235194" y="112102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438DA09-F480-49FF-8426-D731EB7F928D}"/>
              </a:ext>
            </a:extLst>
          </p:cNvPr>
          <p:cNvSpPr/>
          <p:nvPr userDrawn="1"/>
        </p:nvSpPr>
        <p:spPr>
          <a:xfrm>
            <a:off x="1006650" y="1134349"/>
            <a:ext cx="457200" cy="316523"/>
          </a:xfrm>
          <a:custGeom>
            <a:avLst/>
            <a:gdLst>
              <a:gd name="connsiteX0" fmla="*/ 235194 w 457200"/>
              <a:gd name="connsiteY0" fmla="*/ 59348 h 316523"/>
              <a:gd name="connsiteX1" fmla="*/ 329975 w 457200"/>
              <a:gd name="connsiteY1" fmla="*/ 137248 h 316523"/>
              <a:gd name="connsiteX2" fmla="*/ 335251 w 457200"/>
              <a:gd name="connsiteY2" fmla="*/ 163625 h 316523"/>
              <a:gd name="connsiteX3" fmla="*/ 362155 w 457200"/>
              <a:gd name="connsiteY3" fmla="*/ 165559 h 316523"/>
              <a:gd name="connsiteX4" fmla="*/ 411041 w 457200"/>
              <a:gd name="connsiteY4" fmla="*/ 217610 h 316523"/>
              <a:gd name="connsiteX5" fmla="*/ 358287 w 457200"/>
              <a:gd name="connsiteY5" fmla="*/ 270364 h 316523"/>
              <a:gd name="connsiteX6" fmla="*/ 129687 w 457200"/>
              <a:gd name="connsiteY6" fmla="*/ 270364 h 316523"/>
              <a:gd name="connsiteX7" fmla="*/ 59348 w 457200"/>
              <a:gd name="connsiteY7" fmla="*/ 200025 h 316523"/>
              <a:gd name="connsiteX8" fmla="*/ 121949 w 457200"/>
              <a:gd name="connsiteY8" fmla="*/ 130214 h 316523"/>
              <a:gd name="connsiteX9" fmla="*/ 140765 w 457200"/>
              <a:gd name="connsiteY9" fmla="*/ 128280 h 316523"/>
              <a:gd name="connsiteX10" fmla="*/ 149557 w 457200"/>
              <a:gd name="connsiteY10" fmla="*/ 111574 h 316523"/>
              <a:gd name="connsiteX11" fmla="*/ 235194 w 457200"/>
              <a:gd name="connsiteY11" fmla="*/ 59348 h 316523"/>
              <a:gd name="connsiteX12" fmla="*/ 235194 w 457200"/>
              <a:gd name="connsiteY12" fmla="*/ 24179 h 316523"/>
              <a:gd name="connsiteX13" fmla="*/ 118257 w 457200"/>
              <a:gd name="connsiteY13" fmla="*/ 95221 h 316523"/>
              <a:gd name="connsiteX14" fmla="*/ 24179 w 457200"/>
              <a:gd name="connsiteY14" fmla="*/ 200025 h 316523"/>
              <a:gd name="connsiteX15" fmla="*/ 129687 w 457200"/>
              <a:gd name="connsiteY15" fmla="*/ 305533 h 316523"/>
              <a:gd name="connsiteX16" fmla="*/ 358287 w 457200"/>
              <a:gd name="connsiteY16" fmla="*/ 305533 h 316523"/>
              <a:gd name="connsiteX17" fmla="*/ 446210 w 457200"/>
              <a:gd name="connsiteY17" fmla="*/ 217610 h 316523"/>
              <a:gd name="connsiteX18" fmla="*/ 364441 w 457200"/>
              <a:gd name="connsiteY18" fmla="*/ 130390 h 316523"/>
              <a:gd name="connsiteX19" fmla="*/ 235194 w 457200"/>
              <a:gd name="connsiteY19" fmla="*/ 24179 h 31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7200" h="316523">
                <a:moveTo>
                  <a:pt x="235194" y="59348"/>
                </a:moveTo>
                <a:cubicBezTo>
                  <a:pt x="281266" y="59348"/>
                  <a:pt x="321007" y="92056"/>
                  <a:pt x="329975" y="137248"/>
                </a:cubicBezTo>
                <a:lnTo>
                  <a:pt x="335251" y="163625"/>
                </a:lnTo>
                <a:lnTo>
                  <a:pt x="362155" y="165559"/>
                </a:lnTo>
                <a:cubicBezTo>
                  <a:pt x="389587" y="167318"/>
                  <a:pt x="411041" y="190354"/>
                  <a:pt x="411041" y="217610"/>
                </a:cubicBezTo>
                <a:cubicBezTo>
                  <a:pt x="411041" y="246624"/>
                  <a:pt x="387301" y="270364"/>
                  <a:pt x="358287" y="270364"/>
                </a:cubicBezTo>
                <a:lnTo>
                  <a:pt x="129687" y="270364"/>
                </a:lnTo>
                <a:cubicBezTo>
                  <a:pt x="90825" y="270364"/>
                  <a:pt x="59348" y="238887"/>
                  <a:pt x="59348" y="200025"/>
                </a:cubicBezTo>
                <a:cubicBezTo>
                  <a:pt x="59348" y="163977"/>
                  <a:pt x="86253" y="133907"/>
                  <a:pt x="121949" y="130214"/>
                </a:cubicBezTo>
                <a:lnTo>
                  <a:pt x="140765" y="128280"/>
                </a:lnTo>
                <a:lnTo>
                  <a:pt x="149557" y="111574"/>
                </a:lnTo>
                <a:cubicBezTo>
                  <a:pt x="166263" y="79395"/>
                  <a:pt x="198970" y="59348"/>
                  <a:pt x="235194" y="59348"/>
                </a:cubicBezTo>
                <a:moveTo>
                  <a:pt x="235194" y="24179"/>
                </a:moveTo>
                <a:cubicBezTo>
                  <a:pt x="184375" y="24179"/>
                  <a:pt x="140237" y="53018"/>
                  <a:pt x="118257" y="95221"/>
                </a:cubicBezTo>
                <a:cubicBezTo>
                  <a:pt x="65327" y="100848"/>
                  <a:pt x="24179" y="145689"/>
                  <a:pt x="24179" y="200025"/>
                </a:cubicBezTo>
                <a:cubicBezTo>
                  <a:pt x="24179" y="258230"/>
                  <a:pt x="71482" y="305533"/>
                  <a:pt x="129687" y="305533"/>
                </a:cubicBezTo>
                <a:lnTo>
                  <a:pt x="358287" y="305533"/>
                </a:lnTo>
                <a:cubicBezTo>
                  <a:pt x="406820" y="305533"/>
                  <a:pt x="446210" y="266143"/>
                  <a:pt x="446210" y="217610"/>
                </a:cubicBezTo>
                <a:cubicBezTo>
                  <a:pt x="446210" y="171186"/>
                  <a:pt x="410161" y="133555"/>
                  <a:pt x="364441" y="130390"/>
                </a:cubicBezTo>
                <a:cubicBezTo>
                  <a:pt x="352484" y="69723"/>
                  <a:pt x="299202" y="24179"/>
                  <a:pt x="235194" y="24179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A181838-0FEF-463C-A352-504DE3D7D6CA}"/>
              </a:ext>
            </a:extLst>
          </p:cNvPr>
          <p:cNvSpPr/>
          <p:nvPr userDrawn="1"/>
        </p:nvSpPr>
        <p:spPr>
          <a:xfrm>
            <a:off x="2027954" y="1099179"/>
            <a:ext cx="351693" cy="386862"/>
          </a:xfrm>
          <a:custGeom>
            <a:avLst/>
            <a:gdLst>
              <a:gd name="connsiteX0" fmla="*/ 112102 w 386861"/>
              <a:gd name="connsiteY0" fmla="*/ 182440 h 386861"/>
              <a:gd name="connsiteX1" fmla="*/ 112102 w 386861"/>
              <a:gd name="connsiteY1" fmla="*/ 217610 h 386861"/>
              <a:gd name="connsiteX2" fmla="*/ 287948 w 386861"/>
              <a:gd name="connsiteY2" fmla="*/ 217610 h 386861"/>
              <a:gd name="connsiteX3" fmla="*/ 287948 w 386861"/>
              <a:gd name="connsiteY3" fmla="*/ 182440 h 386861"/>
              <a:gd name="connsiteX4" fmla="*/ 112102 w 386861"/>
              <a:gd name="connsiteY4" fmla="*/ 182440 h 386861"/>
              <a:gd name="connsiteX5" fmla="*/ 200025 w 386861"/>
              <a:gd name="connsiteY5" fmla="*/ 24179 h 386861"/>
              <a:gd name="connsiteX6" fmla="*/ 24179 w 386861"/>
              <a:gd name="connsiteY6" fmla="*/ 200025 h 386861"/>
              <a:gd name="connsiteX7" fmla="*/ 200025 w 386861"/>
              <a:gd name="connsiteY7" fmla="*/ 375871 h 386861"/>
              <a:gd name="connsiteX8" fmla="*/ 375871 w 386861"/>
              <a:gd name="connsiteY8" fmla="*/ 200025 h 386861"/>
              <a:gd name="connsiteX9" fmla="*/ 200025 w 386861"/>
              <a:gd name="connsiteY9" fmla="*/ 24179 h 386861"/>
              <a:gd name="connsiteX10" fmla="*/ 200025 w 386861"/>
              <a:gd name="connsiteY10" fmla="*/ 340702 h 386861"/>
              <a:gd name="connsiteX11" fmla="*/ 59348 w 386861"/>
              <a:gd name="connsiteY11" fmla="*/ 200025 h 386861"/>
              <a:gd name="connsiteX12" fmla="*/ 200025 w 386861"/>
              <a:gd name="connsiteY12" fmla="*/ 59348 h 386861"/>
              <a:gd name="connsiteX13" fmla="*/ 340702 w 386861"/>
              <a:gd name="connsiteY13" fmla="*/ 200025 h 386861"/>
              <a:gd name="connsiteX14" fmla="*/ 200025 w 386861"/>
              <a:gd name="connsiteY14" fmla="*/ 340702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6861" h="386861">
                <a:moveTo>
                  <a:pt x="112102" y="182440"/>
                </a:moveTo>
                <a:lnTo>
                  <a:pt x="112102" y="217610"/>
                </a:lnTo>
                <a:lnTo>
                  <a:pt x="287948" y="217610"/>
                </a:lnTo>
                <a:lnTo>
                  <a:pt x="287948" y="182440"/>
                </a:lnTo>
                <a:lnTo>
                  <a:pt x="112102" y="182440"/>
                </a:lnTo>
                <a:close/>
                <a:moveTo>
                  <a:pt x="200025" y="24179"/>
                </a:moveTo>
                <a:cubicBezTo>
                  <a:pt x="102958" y="24179"/>
                  <a:pt x="24179" y="102958"/>
                  <a:pt x="24179" y="200025"/>
                </a:cubicBezTo>
                <a:cubicBezTo>
                  <a:pt x="24179" y="297092"/>
                  <a:pt x="102958" y="375871"/>
                  <a:pt x="200025" y="375871"/>
                </a:cubicBezTo>
                <a:cubicBezTo>
                  <a:pt x="297092" y="375871"/>
                  <a:pt x="375871" y="297092"/>
                  <a:pt x="375871" y="200025"/>
                </a:cubicBezTo>
                <a:cubicBezTo>
                  <a:pt x="375871" y="102958"/>
                  <a:pt x="297092" y="24179"/>
                  <a:pt x="200025" y="24179"/>
                </a:cubicBezTo>
                <a:close/>
                <a:moveTo>
                  <a:pt x="200025" y="340702"/>
                </a:moveTo>
                <a:cubicBezTo>
                  <a:pt x="122477" y="340702"/>
                  <a:pt x="59348" y="277573"/>
                  <a:pt x="59348" y="200025"/>
                </a:cubicBezTo>
                <a:cubicBezTo>
                  <a:pt x="59348" y="122477"/>
                  <a:pt x="122477" y="59348"/>
                  <a:pt x="200025" y="59348"/>
                </a:cubicBezTo>
                <a:cubicBezTo>
                  <a:pt x="277573" y="59348"/>
                  <a:pt x="340702" y="122477"/>
                  <a:pt x="340702" y="200025"/>
                </a:cubicBezTo>
                <a:cubicBezTo>
                  <a:pt x="340702" y="277573"/>
                  <a:pt x="277573" y="340702"/>
                  <a:pt x="200025" y="340702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539FF92-2B48-484A-8B65-3134BD615FC8}"/>
              </a:ext>
            </a:extLst>
          </p:cNvPr>
          <p:cNvSpPr/>
          <p:nvPr userDrawn="1"/>
        </p:nvSpPr>
        <p:spPr>
          <a:xfrm>
            <a:off x="3002632" y="1134349"/>
            <a:ext cx="415636" cy="316523"/>
          </a:xfrm>
          <a:custGeom>
            <a:avLst/>
            <a:gdLst>
              <a:gd name="connsiteX0" fmla="*/ 375871 w 457200"/>
              <a:gd name="connsiteY0" fmla="*/ 270364 h 316523"/>
              <a:gd name="connsiteX1" fmla="*/ 410865 w 457200"/>
              <a:gd name="connsiteY1" fmla="*/ 235194 h 316523"/>
              <a:gd name="connsiteX2" fmla="*/ 411041 w 457200"/>
              <a:gd name="connsiteY2" fmla="*/ 59348 h 316523"/>
              <a:gd name="connsiteX3" fmla="*/ 375871 w 457200"/>
              <a:gd name="connsiteY3" fmla="*/ 24179 h 316523"/>
              <a:gd name="connsiteX4" fmla="*/ 94517 w 457200"/>
              <a:gd name="connsiteY4" fmla="*/ 24179 h 316523"/>
              <a:gd name="connsiteX5" fmla="*/ 59348 w 457200"/>
              <a:gd name="connsiteY5" fmla="*/ 59348 h 316523"/>
              <a:gd name="connsiteX6" fmla="*/ 59348 w 457200"/>
              <a:gd name="connsiteY6" fmla="*/ 235194 h 316523"/>
              <a:gd name="connsiteX7" fmla="*/ 94517 w 457200"/>
              <a:gd name="connsiteY7" fmla="*/ 270364 h 316523"/>
              <a:gd name="connsiteX8" fmla="*/ 24179 w 457200"/>
              <a:gd name="connsiteY8" fmla="*/ 270364 h 316523"/>
              <a:gd name="connsiteX9" fmla="*/ 24179 w 457200"/>
              <a:gd name="connsiteY9" fmla="*/ 305533 h 316523"/>
              <a:gd name="connsiteX10" fmla="*/ 446210 w 457200"/>
              <a:gd name="connsiteY10" fmla="*/ 305533 h 316523"/>
              <a:gd name="connsiteX11" fmla="*/ 446210 w 457200"/>
              <a:gd name="connsiteY11" fmla="*/ 270364 h 316523"/>
              <a:gd name="connsiteX12" fmla="*/ 375871 w 457200"/>
              <a:gd name="connsiteY12" fmla="*/ 270364 h 316523"/>
              <a:gd name="connsiteX13" fmla="*/ 94517 w 457200"/>
              <a:gd name="connsiteY13" fmla="*/ 235194 h 316523"/>
              <a:gd name="connsiteX14" fmla="*/ 94517 w 457200"/>
              <a:gd name="connsiteY14" fmla="*/ 59348 h 316523"/>
              <a:gd name="connsiteX15" fmla="*/ 375871 w 457200"/>
              <a:gd name="connsiteY15" fmla="*/ 59348 h 316523"/>
              <a:gd name="connsiteX16" fmla="*/ 375871 w 457200"/>
              <a:gd name="connsiteY16" fmla="*/ 235370 h 316523"/>
              <a:gd name="connsiteX17" fmla="*/ 94517 w 457200"/>
              <a:gd name="connsiteY17" fmla="*/ 235194 h 316523"/>
              <a:gd name="connsiteX18" fmla="*/ 252779 w 457200"/>
              <a:gd name="connsiteY18" fmla="*/ 114388 h 316523"/>
              <a:gd name="connsiteX19" fmla="*/ 147271 w 457200"/>
              <a:gd name="connsiteY19" fmla="*/ 217610 h 316523"/>
              <a:gd name="connsiteX20" fmla="*/ 252779 w 457200"/>
              <a:gd name="connsiteY20" fmla="*/ 169780 h 316523"/>
              <a:gd name="connsiteX21" fmla="*/ 252779 w 457200"/>
              <a:gd name="connsiteY21" fmla="*/ 208290 h 316523"/>
              <a:gd name="connsiteX22" fmla="*/ 323118 w 457200"/>
              <a:gd name="connsiteY22" fmla="*/ 142523 h 316523"/>
              <a:gd name="connsiteX23" fmla="*/ 252779 w 457200"/>
              <a:gd name="connsiteY23" fmla="*/ 76933 h 316523"/>
              <a:gd name="connsiteX24" fmla="*/ 252779 w 457200"/>
              <a:gd name="connsiteY24" fmla="*/ 114388 h 31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57200" h="316523">
                <a:moveTo>
                  <a:pt x="375871" y="270364"/>
                </a:moveTo>
                <a:cubicBezTo>
                  <a:pt x="395214" y="270364"/>
                  <a:pt x="410865" y="254537"/>
                  <a:pt x="410865" y="235194"/>
                </a:cubicBezTo>
                <a:lnTo>
                  <a:pt x="411041" y="59348"/>
                </a:lnTo>
                <a:cubicBezTo>
                  <a:pt x="411041" y="39829"/>
                  <a:pt x="395214" y="24179"/>
                  <a:pt x="375871" y="24179"/>
                </a:cubicBezTo>
                <a:lnTo>
                  <a:pt x="94517" y="24179"/>
                </a:lnTo>
                <a:cubicBezTo>
                  <a:pt x="74998" y="24179"/>
                  <a:pt x="59348" y="39829"/>
                  <a:pt x="59348" y="59348"/>
                </a:cubicBezTo>
                <a:lnTo>
                  <a:pt x="59348" y="235194"/>
                </a:lnTo>
                <a:cubicBezTo>
                  <a:pt x="59348" y="254537"/>
                  <a:pt x="74998" y="270364"/>
                  <a:pt x="94517" y="270364"/>
                </a:cubicBezTo>
                <a:lnTo>
                  <a:pt x="24179" y="270364"/>
                </a:lnTo>
                <a:lnTo>
                  <a:pt x="24179" y="305533"/>
                </a:lnTo>
                <a:lnTo>
                  <a:pt x="446210" y="305533"/>
                </a:lnTo>
                <a:lnTo>
                  <a:pt x="446210" y="270364"/>
                </a:lnTo>
                <a:lnTo>
                  <a:pt x="375871" y="270364"/>
                </a:lnTo>
                <a:close/>
                <a:moveTo>
                  <a:pt x="94517" y="235194"/>
                </a:moveTo>
                <a:lnTo>
                  <a:pt x="94517" y="59348"/>
                </a:lnTo>
                <a:lnTo>
                  <a:pt x="375871" y="59348"/>
                </a:lnTo>
                <a:lnTo>
                  <a:pt x="375871" y="235370"/>
                </a:lnTo>
                <a:lnTo>
                  <a:pt x="94517" y="235194"/>
                </a:lnTo>
                <a:close/>
                <a:moveTo>
                  <a:pt x="252779" y="114388"/>
                </a:moveTo>
                <a:cubicBezTo>
                  <a:pt x="184375" y="123884"/>
                  <a:pt x="157119" y="170659"/>
                  <a:pt x="147271" y="217610"/>
                </a:cubicBezTo>
                <a:cubicBezTo>
                  <a:pt x="171714" y="184726"/>
                  <a:pt x="203894" y="169780"/>
                  <a:pt x="252779" y="169780"/>
                </a:cubicBezTo>
                <a:lnTo>
                  <a:pt x="252779" y="208290"/>
                </a:lnTo>
                <a:lnTo>
                  <a:pt x="323118" y="142523"/>
                </a:lnTo>
                <a:lnTo>
                  <a:pt x="252779" y="76933"/>
                </a:lnTo>
                <a:lnTo>
                  <a:pt x="252779" y="114388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0134E8C-0C7D-4782-A99D-32A9DF9B21FA}"/>
              </a:ext>
            </a:extLst>
          </p:cNvPr>
          <p:cNvSpPr/>
          <p:nvPr userDrawn="1"/>
        </p:nvSpPr>
        <p:spPr>
          <a:xfrm>
            <a:off x="4073226" y="1099179"/>
            <a:ext cx="287748" cy="386862"/>
          </a:xfrm>
          <a:custGeom>
            <a:avLst/>
            <a:gdLst>
              <a:gd name="connsiteX0" fmla="*/ 200025 w 316523"/>
              <a:gd name="connsiteY0" fmla="*/ 24179 h 386861"/>
              <a:gd name="connsiteX1" fmla="*/ 59348 w 316523"/>
              <a:gd name="connsiteY1" fmla="*/ 24179 h 386861"/>
              <a:gd name="connsiteX2" fmla="*/ 24355 w 316523"/>
              <a:gd name="connsiteY2" fmla="*/ 59348 h 386861"/>
              <a:gd name="connsiteX3" fmla="*/ 24179 w 316523"/>
              <a:gd name="connsiteY3" fmla="*/ 340702 h 386861"/>
              <a:gd name="connsiteX4" fmla="*/ 59172 w 316523"/>
              <a:gd name="connsiteY4" fmla="*/ 375871 h 386861"/>
              <a:gd name="connsiteX5" fmla="*/ 270364 w 316523"/>
              <a:gd name="connsiteY5" fmla="*/ 375871 h 386861"/>
              <a:gd name="connsiteX6" fmla="*/ 305533 w 316523"/>
              <a:gd name="connsiteY6" fmla="*/ 340702 h 386861"/>
              <a:gd name="connsiteX7" fmla="*/ 305533 w 316523"/>
              <a:gd name="connsiteY7" fmla="*/ 129687 h 386861"/>
              <a:gd name="connsiteX8" fmla="*/ 200025 w 316523"/>
              <a:gd name="connsiteY8" fmla="*/ 24179 h 386861"/>
              <a:gd name="connsiteX9" fmla="*/ 59348 w 316523"/>
              <a:gd name="connsiteY9" fmla="*/ 340702 h 386861"/>
              <a:gd name="connsiteX10" fmla="*/ 59348 w 316523"/>
              <a:gd name="connsiteY10" fmla="*/ 59348 h 386861"/>
              <a:gd name="connsiteX11" fmla="*/ 182440 w 316523"/>
              <a:gd name="connsiteY11" fmla="*/ 59348 h 386861"/>
              <a:gd name="connsiteX12" fmla="*/ 182440 w 316523"/>
              <a:gd name="connsiteY12" fmla="*/ 147271 h 386861"/>
              <a:gd name="connsiteX13" fmla="*/ 270364 w 316523"/>
              <a:gd name="connsiteY13" fmla="*/ 147271 h 386861"/>
              <a:gd name="connsiteX14" fmla="*/ 270364 w 316523"/>
              <a:gd name="connsiteY14" fmla="*/ 340702 h 386861"/>
              <a:gd name="connsiteX15" fmla="*/ 59348 w 316523"/>
              <a:gd name="connsiteY15" fmla="*/ 340702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6523" h="386861">
                <a:moveTo>
                  <a:pt x="200025" y="24179"/>
                </a:moveTo>
                <a:lnTo>
                  <a:pt x="59348" y="24179"/>
                </a:lnTo>
                <a:cubicBezTo>
                  <a:pt x="40005" y="24179"/>
                  <a:pt x="24355" y="40005"/>
                  <a:pt x="24355" y="59348"/>
                </a:cubicBezTo>
                <a:lnTo>
                  <a:pt x="24179" y="340702"/>
                </a:lnTo>
                <a:cubicBezTo>
                  <a:pt x="24179" y="360045"/>
                  <a:pt x="39829" y="375871"/>
                  <a:pt x="59172" y="375871"/>
                </a:cubicBezTo>
                <a:lnTo>
                  <a:pt x="270364" y="375871"/>
                </a:lnTo>
                <a:cubicBezTo>
                  <a:pt x="289707" y="375871"/>
                  <a:pt x="305533" y="360045"/>
                  <a:pt x="305533" y="340702"/>
                </a:cubicBezTo>
                <a:lnTo>
                  <a:pt x="305533" y="129687"/>
                </a:lnTo>
                <a:lnTo>
                  <a:pt x="200025" y="24179"/>
                </a:lnTo>
                <a:close/>
                <a:moveTo>
                  <a:pt x="59348" y="340702"/>
                </a:moveTo>
                <a:lnTo>
                  <a:pt x="59348" y="59348"/>
                </a:lnTo>
                <a:lnTo>
                  <a:pt x="182440" y="59348"/>
                </a:lnTo>
                <a:lnTo>
                  <a:pt x="182440" y="147271"/>
                </a:lnTo>
                <a:lnTo>
                  <a:pt x="270364" y="147271"/>
                </a:lnTo>
                <a:lnTo>
                  <a:pt x="270364" y="340702"/>
                </a:lnTo>
                <a:lnTo>
                  <a:pt x="59348" y="340702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519D42D-774E-4E43-B34A-808719810245}"/>
              </a:ext>
            </a:extLst>
          </p:cNvPr>
          <p:cNvSpPr/>
          <p:nvPr userDrawn="1"/>
        </p:nvSpPr>
        <p:spPr>
          <a:xfrm>
            <a:off x="5128634" y="1081595"/>
            <a:ext cx="207818" cy="422031"/>
          </a:xfrm>
          <a:custGeom>
            <a:avLst/>
            <a:gdLst>
              <a:gd name="connsiteX0" fmla="*/ 191233 w 228600"/>
              <a:gd name="connsiteY0" fmla="*/ 112102 h 422031"/>
              <a:gd name="connsiteX1" fmla="*/ 191233 w 228600"/>
              <a:gd name="connsiteY1" fmla="*/ 314325 h 422031"/>
              <a:gd name="connsiteX2" fmla="*/ 120894 w 228600"/>
              <a:gd name="connsiteY2" fmla="*/ 384664 h 422031"/>
              <a:gd name="connsiteX3" fmla="*/ 50556 w 228600"/>
              <a:gd name="connsiteY3" fmla="*/ 314325 h 422031"/>
              <a:gd name="connsiteX4" fmla="*/ 50556 w 228600"/>
              <a:gd name="connsiteY4" fmla="*/ 94517 h 422031"/>
              <a:gd name="connsiteX5" fmla="*/ 94517 w 228600"/>
              <a:gd name="connsiteY5" fmla="*/ 50556 h 422031"/>
              <a:gd name="connsiteX6" fmla="*/ 138479 w 228600"/>
              <a:gd name="connsiteY6" fmla="*/ 94517 h 422031"/>
              <a:gd name="connsiteX7" fmla="*/ 138479 w 228600"/>
              <a:gd name="connsiteY7" fmla="*/ 279156 h 422031"/>
              <a:gd name="connsiteX8" fmla="*/ 120894 w 228600"/>
              <a:gd name="connsiteY8" fmla="*/ 296741 h 422031"/>
              <a:gd name="connsiteX9" fmla="*/ 103310 w 228600"/>
              <a:gd name="connsiteY9" fmla="*/ 279156 h 422031"/>
              <a:gd name="connsiteX10" fmla="*/ 103310 w 228600"/>
              <a:gd name="connsiteY10" fmla="*/ 112102 h 422031"/>
              <a:gd name="connsiteX11" fmla="*/ 76933 w 228600"/>
              <a:gd name="connsiteY11" fmla="*/ 112102 h 422031"/>
              <a:gd name="connsiteX12" fmla="*/ 76933 w 228600"/>
              <a:gd name="connsiteY12" fmla="*/ 279156 h 422031"/>
              <a:gd name="connsiteX13" fmla="*/ 120894 w 228600"/>
              <a:gd name="connsiteY13" fmla="*/ 323118 h 422031"/>
              <a:gd name="connsiteX14" fmla="*/ 164856 w 228600"/>
              <a:gd name="connsiteY14" fmla="*/ 279156 h 422031"/>
              <a:gd name="connsiteX15" fmla="*/ 164856 w 228600"/>
              <a:gd name="connsiteY15" fmla="*/ 94517 h 422031"/>
              <a:gd name="connsiteX16" fmla="*/ 94517 w 228600"/>
              <a:gd name="connsiteY16" fmla="*/ 24179 h 422031"/>
              <a:gd name="connsiteX17" fmla="*/ 24179 w 228600"/>
              <a:gd name="connsiteY17" fmla="*/ 94517 h 422031"/>
              <a:gd name="connsiteX18" fmla="*/ 24179 w 228600"/>
              <a:gd name="connsiteY18" fmla="*/ 314325 h 422031"/>
              <a:gd name="connsiteX19" fmla="*/ 120894 w 228600"/>
              <a:gd name="connsiteY19" fmla="*/ 411041 h 422031"/>
              <a:gd name="connsiteX20" fmla="*/ 217610 w 228600"/>
              <a:gd name="connsiteY20" fmla="*/ 314325 h 422031"/>
              <a:gd name="connsiteX21" fmla="*/ 217610 w 228600"/>
              <a:gd name="connsiteY21" fmla="*/ 112102 h 422031"/>
              <a:gd name="connsiteX22" fmla="*/ 191233 w 228600"/>
              <a:gd name="connsiteY22" fmla="*/ 112102 h 422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8600" h="422031">
                <a:moveTo>
                  <a:pt x="191233" y="112102"/>
                </a:moveTo>
                <a:lnTo>
                  <a:pt x="191233" y="314325"/>
                </a:lnTo>
                <a:cubicBezTo>
                  <a:pt x="191233" y="353187"/>
                  <a:pt x="159756" y="384664"/>
                  <a:pt x="120894" y="384664"/>
                </a:cubicBezTo>
                <a:cubicBezTo>
                  <a:pt x="82032" y="384664"/>
                  <a:pt x="50556" y="353187"/>
                  <a:pt x="50556" y="314325"/>
                </a:cubicBezTo>
                <a:lnTo>
                  <a:pt x="50556" y="94517"/>
                </a:lnTo>
                <a:cubicBezTo>
                  <a:pt x="50556" y="70251"/>
                  <a:pt x="70251" y="50556"/>
                  <a:pt x="94517" y="50556"/>
                </a:cubicBezTo>
                <a:cubicBezTo>
                  <a:pt x="118784" y="50556"/>
                  <a:pt x="138479" y="70251"/>
                  <a:pt x="138479" y="94517"/>
                </a:cubicBezTo>
                <a:lnTo>
                  <a:pt x="138479" y="279156"/>
                </a:lnTo>
                <a:cubicBezTo>
                  <a:pt x="138479" y="288827"/>
                  <a:pt x="130566" y="296741"/>
                  <a:pt x="120894" y="296741"/>
                </a:cubicBezTo>
                <a:cubicBezTo>
                  <a:pt x="111223" y="296741"/>
                  <a:pt x="103310" y="288827"/>
                  <a:pt x="103310" y="279156"/>
                </a:cubicBezTo>
                <a:lnTo>
                  <a:pt x="103310" y="112102"/>
                </a:lnTo>
                <a:lnTo>
                  <a:pt x="76933" y="112102"/>
                </a:lnTo>
                <a:lnTo>
                  <a:pt x="76933" y="279156"/>
                </a:lnTo>
                <a:cubicBezTo>
                  <a:pt x="76933" y="303423"/>
                  <a:pt x="96628" y="323118"/>
                  <a:pt x="120894" y="323118"/>
                </a:cubicBezTo>
                <a:cubicBezTo>
                  <a:pt x="145161" y="323118"/>
                  <a:pt x="164856" y="303423"/>
                  <a:pt x="164856" y="279156"/>
                </a:cubicBezTo>
                <a:lnTo>
                  <a:pt x="164856" y="94517"/>
                </a:lnTo>
                <a:cubicBezTo>
                  <a:pt x="164856" y="55655"/>
                  <a:pt x="133379" y="24179"/>
                  <a:pt x="94517" y="24179"/>
                </a:cubicBezTo>
                <a:cubicBezTo>
                  <a:pt x="55655" y="24179"/>
                  <a:pt x="24179" y="55655"/>
                  <a:pt x="24179" y="94517"/>
                </a:cubicBezTo>
                <a:lnTo>
                  <a:pt x="24179" y="314325"/>
                </a:lnTo>
                <a:cubicBezTo>
                  <a:pt x="24179" y="367782"/>
                  <a:pt x="67437" y="411041"/>
                  <a:pt x="120894" y="411041"/>
                </a:cubicBezTo>
                <a:cubicBezTo>
                  <a:pt x="174352" y="411041"/>
                  <a:pt x="217610" y="367782"/>
                  <a:pt x="217610" y="314325"/>
                </a:cubicBezTo>
                <a:lnTo>
                  <a:pt x="217610" y="112102"/>
                </a:lnTo>
                <a:lnTo>
                  <a:pt x="191233" y="112102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96F20F6-F20C-4BA5-AF4C-9535181157A7}"/>
              </a:ext>
            </a:extLst>
          </p:cNvPr>
          <p:cNvSpPr/>
          <p:nvPr userDrawn="1"/>
        </p:nvSpPr>
        <p:spPr>
          <a:xfrm>
            <a:off x="6054554" y="1134349"/>
            <a:ext cx="351693" cy="316523"/>
          </a:xfrm>
          <a:custGeom>
            <a:avLst/>
            <a:gdLst>
              <a:gd name="connsiteX0" fmla="*/ 150261 w 386861"/>
              <a:gd name="connsiteY0" fmla="*/ 59348 h 316523"/>
              <a:gd name="connsiteX1" fmla="*/ 185430 w 386861"/>
              <a:gd name="connsiteY1" fmla="*/ 94517 h 316523"/>
              <a:gd name="connsiteX2" fmla="*/ 340702 w 386861"/>
              <a:gd name="connsiteY2" fmla="*/ 94517 h 316523"/>
              <a:gd name="connsiteX3" fmla="*/ 340702 w 386861"/>
              <a:gd name="connsiteY3" fmla="*/ 270364 h 316523"/>
              <a:gd name="connsiteX4" fmla="*/ 59348 w 386861"/>
              <a:gd name="connsiteY4" fmla="*/ 270364 h 316523"/>
              <a:gd name="connsiteX5" fmla="*/ 59348 w 386861"/>
              <a:gd name="connsiteY5" fmla="*/ 59348 h 316523"/>
              <a:gd name="connsiteX6" fmla="*/ 150261 w 386861"/>
              <a:gd name="connsiteY6" fmla="*/ 59348 h 316523"/>
              <a:gd name="connsiteX7" fmla="*/ 164856 w 386861"/>
              <a:gd name="connsiteY7" fmla="*/ 24179 h 316523"/>
              <a:gd name="connsiteX8" fmla="*/ 59348 w 386861"/>
              <a:gd name="connsiteY8" fmla="*/ 24179 h 316523"/>
              <a:gd name="connsiteX9" fmla="*/ 24355 w 386861"/>
              <a:gd name="connsiteY9" fmla="*/ 59348 h 316523"/>
              <a:gd name="connsiteX10" fmla="*/ 24179 w 386861"/>
              <a:gd name="connsiteY10" fmla="*/ 270364 h 316523"/>
              <a:gd name="connsiteX11" fmla="*/ 59348 w 386861"/>
              <a:gd name="connsiteY11" fmla="*/ 305533 h 316523"/>
              <a:gd name="connsiteX12" fmla="*/ 340702 w 386861"/>
              <a:gd name="connsiteY12" fmla="*/ 305533 h 316523"/>
              <a:gd name="connsiteX13" fmla="*/ 375871 w 386861"/>
              <a:gd name="connsiteY13" fmla="*/ 270364 h 316523"/>
              <a:gd name="connsiteX14" fmla="*/ 375871 w 386861"/>
              <a:gd name="connsiteY14" fmla="*/ 94517 h 316523"/>
              <a:gd name="connsiteX15" fmla="*/ 340702 w 386861"/>
              <a:gd name="connsiteY15" fmla="*/ 59348 h 316523"/>
              <a:gd name="connsiteX16" fmla="*/ 200025 w 386861"/>
              <a:gd name="connsiteY16" fmla="*/ 59348 h 316523"/>
              <a:gd name="connsiteX17" fmla="*/ 164856 w 386861"/>
              <a:gd name="connsiteY17" fmla="*/ 24179 h 31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86861" h="316523">
                <a:moveTo>
                  <a:pt x="150261" y="59348"/>
                </a:moveTo>
                <a:lnTo>
                  <a:pt x="185430" y="94517"/>
                </a:lnTo>
                <a:lnTo>
                  <a:pt x="340702" y="94517"/>
                </a:lnTo>
                <a:lnTo>
                  <a:pt x="340702" y="270364"/>
                </a:lnTo>
                <a:lnTo>
                  <a:pt x="59348" y="270364"/>
                </a:lnTo>
                <a:lnTo>
                  <a:pt x="59348" y="59348"/>
                </a:lnTo>
                <a:lnTo>
                  <a:pt x="150261" y="59348"/>
                </a:lnTo>
                <a:moveTo>
                  <a:pt x="164856" y="24179"/>
                </a:moveTo>
                <a:lnTo>
                  <a:pt x="59348" y="24179"/>
                </a:lnTo>
                <a:cubicBezTo>
                  <a:pt x="40005" y="24179"/>
                  <a:pt x="24355" y="40005"/>
                  <a:pt x="24355" y="59348"/>
                </a:cubicBezTo>
                <a:lnTo>
                  <a:pt x="24179" y="270364"/>
                </a:lnTo>
                <a:cubicBezTo>
                  <a:pt x="24179" y="289707"/>
                  <a:pt x="40005" y="305533"/>
                  <a:pt x="59348" y="305533"/>
                </a:cubicBezTo>
                <a:lnTo>
                  <a:pt x="340702" y="305533"/>
                </a:lnTo>
                <a:cubicBezTo>
                  <a:pt x="360045" y="305533"/>
                  <a:pt x="375871" y="289707"/>
                  <a:pt x="375871" y="270364"/>
                </a:cubicBezTo>
                <a:lnTo>
                  <a:pt x="375871" y="94517"/>
                </a:lnTo>
                <a:cubicBezTo>
                  <a:pt x="375871" y="75174"/>
                  <a:pt x="360045" y="59348"/>
                  <a:pt x="340702" y="59348"/>
                </a:cubicBezTo>
                <a:lnTo>
                  <a:pt x="200025" y="59348"/>
                </a:lnTo>
                <a:lnTo>
                  <a:pt x="164856" y="24179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5DAD983-3F67-4C3C-9F98-2FB9A3545A71}"/>
              </a:ext>
            </a:extLst>
          </p:cNvPr>
          <p:cNvSpPr/>
          <p:nvPr userDrawn="1"/>
        </p:nvSpPr>
        <p:spPr>
          <a:xfrm>
            <a:off x="7045218" y="1116764"/>
            <a:ext cx="383665" cy="351693"/>
          </a:xfrm>
          <a:custGeom>
            <a:avLst/>
            <a:gdLst>
              <a:gd name="connsiteX0" fmla="*/ 375871 w 422031"/>
              <a:gd name="connsiteY0" fmla="*/ 24179 h 351692"/>
              <a:gd name="connsiteX1" fmla="*/ 59348 w 422031"/>
              <a:gd name="connsiteY1" fmla="*/ 24179 h 351692"/>
              <a:gd name="connsiteX2" fmla="*/ 24179 w 422031"/>
              <a:gd name="connsiteY2" fmla="*/ 59348 h 351692"/>
              <a:gd name="connsiteX3" fmla="*/ 24179 w 422031"/>
              <a:gd name="connsiteY3" fmla="*/ 305533 h 351692"/>
              <a:gd name="connsiteX4" fmla="*/ 59348 w 422031"/>
              <a:gd name="connsiteY4" fmla="*/ 340702 h 351692"/>
              <a:gd name="connsiteX5" fmla="*/ 375871 w 422031"/>
              <a:gd name="connsiteY5" fmla="*/ 340702 h 351692"/>
              <a:gd name="connsiteX6" fmla="*/ 411041 w 422031"/>
              <a:gd name="connsiteY6" fmla="*/ 305533 h 351692"/>
              <a:gd name="connsiteX7" fmla="*/ 411041 w 422031"/>
              <a:gd name="connsiteY7" fmla="*/ 59348 h 351692"/>
              <a:gd name="connsiteX8" fmla="*/ 375871 w 422031"/>
              <a:gd name="connsiteY8" fmla="*/ 24179 h 351692"/>
              <a:gd name="connsiteX9" fmla="*/ 375871 w 422031"/>
              <a:gd name="connsiteY9" fmla="*/ 304126 h 351692"/>
              <a:gd name="connsiteX10" fmla="*/ 374465 w 422031"/>
              <a:gd name="connsiteY10" fmla="*/ 305533 h 351692"/>
              <a:gd name="connsiteX11" fmla="*/ 59348 w 422031"/>
              <a:gd name="connsiteY11" fmla="*/ 305533 h 351692"/>
              <a:gd name="connsiteX12" fmla="*/ 59348 w 422031"/>
              <a:gd name="connsiteY12" fmla="*/ 60755 h 351692"/>
              <a:gd name="connsiteX13" fmla="*/ 60755 w 422031"/>
              <a:gd name="connsiteY13" fmla="*/ 59348 h 351692"/>
              <a:gd name="connsiteX14" fmla="*/ 374289 w 422031"/>
              <a:gd name="connsiteY14" fmla="*/ 59348 h 351692"/>
              <a:gd name="connsiteX15" fmla="*/ 375696 w 422031"/>
              <a:gd name="connsiteY15" fmla="*/ 60755 h 351692"/>
              <a:gd name="connsiteX16" fmla="*/ 375696 w 422031"/>
              <a:gd name="connsiteY16" fmla="*/ 304126 h 351692"/>
              <a:gd name="connsiteX17" fmla="*/ 200025 w 422031"/>
              <a:gd name="connsiteY17" fmla="*/ 244163 h 351692"/>
              <a:gd name="connsiteX18" fmla="*/ 156064 w 422031"/>
              <a:gd name="connsiteY18" fmla="*/ 191233 h 351692"/>
              <a:gd name="connsiteX19" fmla="*/ 94517 w 422031"/>
              <a:gd name="connsiteY19" fmla="*/ 270364 h 351692"/>
              <a:gd name="connsiteX20" fmla="*/ 340702 w 422031"/>
              <a:gd name="connsiteY20" fmla="*/ 270364 h 351692"/>
              <a:gd name="connsiteX21" fmla="*/ 261571 w 422031"/>
              <a:gd name="connsiteY21" fmla="*/ 164856 h 35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2031" h="351692">
                <a:moveTo>
                  <a:pt x="375871" y="24179"/>
                </a:moveTo>
                <a:lnTo>
                  <a:pt x="59348" y="24179"/>
                </a:lnTo>
                <a:cubicBezTo>
                  <a:pt x="41763" y="24179"/>
                  <a:pt x="24179" y="41763"/>
                  <a:pt x="24179" y="59348"/>
                </a:cubicBezTo>
                <a:lnTo>
                  <a:pt x="24179" y="305533"/>
                </a:lnTo>
                <a:cubicBezTo>
                  <a:pt x="24179" y="324876"/>
                  <a:pt x="40005" y="340702"/>
                  <a:pt x="59348" y="340702"/>
                </a:cubicBezTo>
                <a:lnTo>
                  <a:pt x="375871" y="340702"/>
                </a:lnTo>
                <a:cubicBezTo>
                  <a:pt x="393456" y="340702"/>
                  <a:pt x="411041" y="323118"/>
                  <a:pt x="411041" y="305533"/>
                </a:cubicBezTo>
                <a:lnTo>
                  <a:pt x="411041" y="59348"/>
                </a:lnTo>
                <a:cubicBezTo>
                  <a:pt x="411041" y="41763"/>
                  <a:pt x="393456" y="24179"/>
                  <a:pt x="375871" y="24179"/>
                </a:cubicBezTo>
                <a:close/>
                <a:moveTo>
                  <a:pt x="375871" y="304126"/>
                </a:moveTo>
                <a:cubicBezTo>
                  <a:pt x="375520" y="304654"/>
                  <a:pt x="374816" y="305181"/>
                  <a:pt x="374465" y="305533"/>
                </a:cubicBezTo>
                <a:lnTo>
                  <a:pt x="59348" y="305533"/>
                </a:lnTo>
                <a:lnTo>
                  <a:pt x="59348" y="60755"/>
                </a:lnTo>
                <a:lnTo>
                  <a:pt x="60755" y="59348"/>
                </a:lnTo>
                <a:lnTo>
                  <a:pt x="374289" y="59348"/>
                </a:lnTo>
                <a:cubicBezTo>
                  <a:pt x="374816" y="59700"/>
                  <a:pt x="375344" y="60403"/>
                  <a:pt x="375696" y="60755"/>
                </a:cubicBezTo>
                <a:lnTo>
                  <a:pt x="375696" y="304126"/>
                </a:lnTo>
                <a:close/>
                <a:moveTo>
                  <a:pt x="200025" y="244163"/>
                </a:moveTo>
                <a:lnTo>
                  <a:pt x="156064" y="191233"/>
                </a:lnTo>
                <a:lnTo>
                  <a:pt x="94517" y="270364"/>
                </a:lnTo>
                <a:lnTo>
                  <a:pt x="340702" y="270364"/>
                </a:lnTo>
                <a:lnTo>
                  <a:pt x="261571" y="164856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4F1E8A1-C958-40C4-A16F-8C2C4E88E989}"/>
              </a:ext>
            </a:extLst>
          </p:cNvPr>
          <p:cNvSpPr/>
          <p:nvPr userDrawn="1"/>
        </p:nvSpPr>
        <p:spPr>
          <a:xfrm>
            <a:off x="8105954" y="1151933"/>
            <a:ext cx="351693" cy="298939"/>
          </a:xfrm>
          <a:custGeom>
            <a:avLst/>
            <a:gdLst>
              <a:gd name="connsiteX0" fmla="*/ 147271 w 351692"/>
              <a:gd name="connsiteY0" fmla="*/ 94517 h 298938"/>
              <a:gd name="connsiteX1" fmla="*/ 147271 w 351692"/>
              <a:gd name="connsiteY1" fmla="*/ 24179 h 298938"/>
              <a:gd name="connsiteX2" fmla="*/ 24179 w 351692"/>
              <a:gd name="connsiteY2" fmla="*/ 147271 h 298938"/>
              <a:gd name="connsiteX3" fmla="*/ 147271 w 351692"/>
              <a:gd name="connsiteY3" fmla="*/ 270364 h 298938"/>
              <a:gd name="connsiteX4" fmla="*/ 147271 w 351692"/>
              <a:gd name="connsiteY4" fmla="*/ 198267 h 298938"/>
              <a:gd name="connsiteX5" fmla="*/ 340702 w 351692"/>
              <a:gd name="connsiteY5" fmla="*/ 287948 h 298938"/>
              <a:gd name="connsiteX6" fmla="*/ 147271 w 351692"/>
              <a:gd name="connsiteY6" fmla="*/ 94517 h 29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692" h="298938">
                <a:moveTo>
                  <a:pt x="147271" y="94517"/>
                </a:moveTo>
                <a:lnTo>
                  <a:pt x="147271" y="24179"/>
                </a:lnTo>
                <a:lnTo>
                  <a:pt x="24179" y="147271"/>
                </a:lnTo>
                <a:lnTo>
                  <a:pt x="147271" y="270364"/>
                </a:lnTo>
                <a:lnTo>
                  <a:pt x="147271" y="198267"/>
                </a:lnTo>
                <a:cubicBezTo>
                  <a:pt x="235194" y="198267"/>
                  <a:pt x="296741" y="226402"/>
                  <a:pt x="340702" y="287948"/>
                </a:cubicBezTo>
                <a:cubicBezTo>
                  <a:pt x="323118" y="200025"/>
                  <a:pt x="270364" y="112102"/>
                  <a:pt x="147271" y="94517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5D3F5E8-A503-4FBE-A361-FC88E05087F2}"/>
              </a:ext>
            </a:extLst>
          </p:cNvPr>
          <p:cNvSpPr/>
          <p:nvPr userDrawn="1"/>
        </p:nvSpPr>
        <p:spPr>
          <a:xfrm>
            <a:off x="8715416" y="1134349"/>
            <a:ext cx="404446" cy="351693"/>
          </a:xfrm>
          <a:custGeom>
            <a:avLst/>
            <a:gdLst>
              <a:gd name="connsiteX0" fmla="*/ 59524 w 404446"/>
              <a:gd name="connsiteY0" fmla="*/ 77460 h 351692"/>
              <a:gd name="connsiteX1" fmla="*/ 191585 w 404446"/>
              <a:gd name="connsiteY1" fmla="*/ 134083 h 351692"/>
              <a:gd name="connsiteX2" fmla="*/ 59348 w 404446"/>
              <a:gd name="connsiteY2" fmla="*/ 116498 h 351692"/>
              <a:gd name="connsiteX3" fmla="*/ 59524 w 404446"/>
              <a:gd name="connsiteY3" fmla="*/ 77460 h 351692"/>
              <a:gd name="connsiteX4" fmla="*/ 191409 w 404446"/>
              <a:gd name="connsiteY4" fmla="*/ 230798 h 351692"/>
              <a:gd name="connsiteX5" fmla="*/ 59348 w 404446"/>
              <a:gd name="connsiteY5" fmla="*/ 287421 h 351692"/>
              <a:gd name="connsiteX6" fmla="*/ 59348 w 404446"/>
              <a:gd name="connsiteY6" fmla="*/ 248383 h 351692"/>
              <a:gd name="connsiteX7" fmla="*/ 191409 w 404446"/>
              <a:gd name="connsiteY7" fmla="*/ 230798 h 351692"/>
              <a:gd name="connsiteX8" fmla="*/ 24355 w 404446"/>
              <a:gd name="connsiteY8" fmla="*/ 24179 h 351692"/>
              <a:gd name="connsiteX9" fmla="*/ 24179 w 404446"/>
              <a:gd name="connsiteY9" fmla="*/ 147271 h 351692"/>
              <a:gd name="connsiteX10" fmla="*/ 287948 w 404446"/>
              <a:gd name="connsiteY10" fmla="*/ 182440 h 351692"/>
              <a:gd name="connsiteX11" fmla="*/ 24179 w 404446"/>
              <a:gd name="connsiteY11" fmla="*/ 217610 h 351692"/>
              <a:gd name="connsiteX12" fmla="*/ 24355 w 404446"/>
              <a:gd name="connsiteY12" fmla="*/ 340702 h 351692"/>
              <a:gd name="connsiteX13" fmla="*/ 393456 w 404446"/>
              <a:gd name="connsiteY13" fmla="*/ 182440 h 351692"/>
              <a:gd name="connsiteX14" fmla="*/ 24355 w 404446"/>
              <a:gd name="connsiteY14" fmla="*/ 24179 h 35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4446" h="351692">
                <a:moveTo>
                  <a:pt x="59524" y="77460"/>
                </a:moveTo>
                <a:lnTo>
                  <a:pt x="191585" y="134083"/>
                </a:lnTo>
                <a:lnTo>
                  <a:pt x="59348" y="116498"/>
                </a:lnTo>
                <a:lnTo>
                  <a:pt x="59524" y="77460"/>
                </a:lnTo>
                <a:moveTo>
                  <a:pt x="191409" y="230798"/>
                </a:moveTo>
                <a:lnTo>
                  <a:pt x="59348" y="287421"/>
                </a:lnTo>
                <a:lnTo>
                  <a:pt x="59348" y="248383"/>
                </a:lnTo>
                <a:lnTo>
                  <a:pt x="191409" y="230798"/>
                </a:lnTo>
                <a:moveTo>
                  <a:pt x="24355" y="24179"/>
                </a:moveTo>
                <a:lnTo>
                  <a:pt x="24179" y="147271"/>
                </a:lnTo>
                <a:lnTo>
                  <a:pt x="287948" y="182440"/>
                </a:lnTo>
                <a:lnTo>
                  <a:pt x="24179" y="217610"/>
                </a:lnTo>
                <a:lnTo>
                  <a:pt x="24355" y="340702"/>
                </a:lnTo>
                <a:lnTo>
                  <a:pt x="393456" y="182440"/>
                </a:lnTo>
                <a:lnTo>
                  <a:pt x="24355" y="24179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C336DCA-6D65-4A11-B8AA-C33478B16184}"/>
              </a:ext>
            </a:extLst>
          </p:cNvPr>
          <p:cNvSpPr/>
          <p:nvPr userDrawn="1"/>
        </p:nvSpPr>
        <p:spPr>
          <a:xfrm>
            <a:off x="24138" y="2201098"/>
            <a:ext cx="386862" cy="386862"/>
          </a:xfrm>
          <a:custGeom>
            <a:avLst/>
            <a:gdLst>
              <a:gd name="connsiteX0" fmla="*/ 207815 w 386861"/>
              <a:gd name="connsiteY0" fmla="*/ 133028 h 386861"/>
              <a:gd name="connsiteX1" fmla="*/ 181438 w 386861"/>
              <a:gd name="connsiteY1" fmla="*/ 133028 h 386861"/>
              <a:gd name="connsiteX2" fmla="*/ 181438 w 386861"/>
              <a:gd name="connsiteY2" fmla="*/ 238535 h 386861"/>
              <a:gd name="connsiteX3" fmla="*/ 264965 w 386861"/>
              <a:gd name="connsiteY3" fmla="*/ 288652 h 386861"/>
              <a:gd name="connsiteX4" fmla="*/ 278154 w 386861"/>
              <a:gd name="connsiteY4" fmla="*/ 267023 h 386861"/>
              <a:gd name="connsiteX5" fmla="*/ 207815 w 386861"/>
              <a:gd name="connsiteY5" fmla="*/ 225347 h 386861"/>
              <a:gd name="connsiteX6" fmla="*/ 292872 w 386861"/>
              <a:gd name="connsiteY6" fmla="*/ 24179 h 386861"/>
              <a:gd name="connsiteX7" fmla="*/ 373884 w 386861"/>
              <a:gd name="connsiteY7" fmla="*/ 91792 h 386861"/>
              <a:gd name="connsiteX8" fmla="*/ 351376 w 386861"/>
              <a:gd name="connsiteY8" fmla="*/ 118784 h 386861"/>
              <a:gd name="connsiteX9" fmla="*/ 270311 w 386861"/>
              <a:gd name="connsiteY9" fmla="*/ 51206 h 386861"/>
              <a:gd name="connsiteX10" fmla="*/ 105174 w 386861"/>
              <a:gd name="connsiteY10" fmla="*/ 24179 h 386861"/>
              <a:gd name="connsiteX11" fmla="*/ 127717 w 386861"/>
              <a:gd name="connsiteY11" fmla="*/ 51189 h 386861"/>
              <a:gd name="connsiteX12" fmla="*/ 46687 w 386861"/>
              <a:gd name="connsiteY12" fmla="*/ 118784 h 386861"/>
              <a:gd name="connsiteX13" fmla="*/ 24179 w 386861"/>
              <a:gd name="connsiteY13" fmla="*/ 91774 h 386861"/>
              <a:gd name="connsiteX14" fmla="*/ 199023 w 386861"/>
              <a:gd name="connsiteY14" fmla="*/ 62689 h 386861"/>
              <a:gd name="connsiteX15" fmla="*/ 40761 w 386861"/>
              <a:gd name="connsiteY15" fmla="*/ 220951 h 386861"/>
              <a:gd name="connsiteX16" fmla="*/ 199023 w 386861"/>
              <a:gd name="connsiteY16" fmla="*/ 379212 h 386861"/>
              <a:gd name="connsiteX17" fmla="*/ 357284 w 386861"/>
              <a:gd name="connsiteY17" fmla="*/ 220951 h 386861"/>
              <a:gd name="connsiteX18" fmla="*/ 199023 w 386861"/>
              <a:gd name="connsiteY18" fmla="*/ 62689 h 386861"/>
              <a:gd name="connsiteX19" fmla="*/ 199023 w 386861"/>
              <a:gd name="connsiteY19" fmla="*/ 344043 h 386861"/>
              <a:gd name="connsiteX20" fmla="*/ 75930 w 386861"/>
              <a:gd name="connsiteY20" fmla="*/ 220951 h 386861"/>
              <a:gd name="connsiteX21" fmla="*/ 199023 w 386861"/>
              <a:gd name="connsiteY21" fmla="*/ 97858 h 386861"/>
              <a:gd name="connsiteX22" fmla="*/ 322115 w 386861"/>
              <a:gd name="connsiteY22" fmla="*/ 220951 h 386861"/>
              <a:gd name="connsiteX23" fmla="*/ 199023 w 386861"/>
              <a:gd name="connsiteY23" fmla="*/ 344043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86861" h="386861">
                <a:moveTo>
                  <a:pt x="207815" y="133028"/>
                </a:moveTo>
                <a:lnTo>
                  <a:pt x="181438" y="133028"/>
                </a:lnTo>
                <a:lnTo>
                  <a:pt x="181438" y="238535"/>
                </a:lnTo>
                <a:lnTo>
                  <a:pt x="264965" y="288652"/>
                </a:lnTo>
                <a:lnTo>
                  <a:pt x="278154" y="267023"/>
                </a:lnTo>
                <a:lnTo>
                  <a:pt x="207815" y="225347"/>
                </a:lnTo>
                <a:close/>
                <a:moveTo>
                  <a:pt x="292872" y="24179"/>
                </a:moveTo>
                <a:lnTo>
                  <a:pt x="373884" y="91792"/>
                </a:lnTo>
                <a:lnTo>
                  <a:pt x="351376" y="118784"/>
                </a:lnTo>
                <a:lnTo>
                  <a:pt x="270311" y="51206"/>
                </a:lnTo>
                <a:close/>
                <a:moveTo>
                  <a:pt x="105174" y="24179"/>
                </a:moveTo>
                <a:lnTo>
                  <a:pt x="127717" y="51189"/>
                </a:lnTo>
                <a:lnTo>
                  <a:pt x="46687" y="118784"/>
                </a:lnTo>
                <a:lnTo>
                  <a:pt x="24179" y="91774"/>
                </a:lnTo>
                <a:close/>
                <a:moveTo>
                  <a:pt x="199023" y="62689"/>
                </a:moveTo>
                <a:cubicBezTo>
                  <a:pt x="111627" y="62689"/>
                  <a:pt x="40761" y="133555"/>
                  <a:pt x="40761" y="220951"/>
                </a:cubicBezTo>
                <a:cubicBezTo>
                  <a:pt x="40761" y="308346"/>
                  <a:pt x="111627" y="379212"/>
                  <a:pt x="199023" y="379212"/>
                </a:cubicBezTo>
                <a:cubicBezTo>
                  <a:pt x="286418" y="379212"/>
                  <a:pt x="357284" y="308346"/>
                  <a:pt x="357284" y="220951"/>
                </a:cubicBezTo>
                <a:cubicBezTo>
                  <a:pt x="357284" y="133555"/>
                  <a:pt x="286418" y="62689"/>
                  <a:pt x="199023" y="62689"/>
                </a:cubicBezTo>
                <a:close/>
                <a:moveTo>
                  <a:pt x="199023" y="344043"/>
                </a:moveTo>
                <a:cubicBezTo>
                  <a:pt x="131146" y="344043"/>
                  <a:pt x="75930" y="288827"/>
                  <a:pt x="75930" y="220951"/>
                </a:cubicBezTo>
                <a:cubicBezTo>
                  <a:pt x="75930" y="153074"/>
                  <a:pt x="131146" y="97858"/>
                  <a:pt x="199023" y="97858"/>
                </a:cubicBezTo>
                <a:cubicBezTo>
                  <a:pt x="266899" y="97858"/>
                  <a:pt x="322115" y="153074"/>
                  <a:pt x="322115" y="220951"/>
                </a:cubicBezTo>
                <a:cubicBezTo>
                  <a:pt x="322115" y="288827"/>
                  <a:pt x="266899" y="344043"/>
                  <a:pt x="199023" y="344043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51640B6-A30D-4C7C-A665-E5F5ADDD9F7C}"/>
              </a:ext>
            </a:extLst>
          </p:cNvPr>
          <p:cNvSpPr/>
          <p:nvPr userDrawn="1"/>
        </p:nvSpPr>
        <p:spPr>
          <a:xfrm>
            <a:off x="1043916" y="2186855"/>
            <a:ext cx="287748" cy="404446"/>
          </a:xfrm>
          <a:custGeom>
            <a:avLst/>
            <a:gdLst>
              <a:gd name="connsiteX0" fmla="*/ 270364 w 316523"/>
              <a:gd name="connsiteY0" fmla="*/ 147271 h 404446"/>
              <a:gd name="connsiteX1" fmla="*/ 252779 w 316523"/>
              <a:gd name="connsiteY1" fmla="*/ 147271 h 404446"/>
              <a:gd name="connsiteX2" fmla="*/ 252779 w 316523"/>
              <a:gd name="connsiteY2" fmla="*/ 112102 h 404446"/>
              <a:gd name="connsiteX3" fmla="*/ 164856 w 316523"/>
              <a:gd name="connsiteY3" fmla="*/ 24179 h 404446"/>
              <a:gd name="connsiteX4" fmla="*/ 76933 w 316523"/>
              <a:gd name="connsiteY4" fmla="*/ 112102 h 404446"/>
              <a:gd name="connsiteX5" fmla="*/ 112102 w 316523"/>
              <a:gd name="connsiteY5" fmla="*/ 112102 h 404446"/>
              <a:gd name="connsiteX6" fmla="*/ 164856 w 316523"/>
              <a:gd name="connsiteY6" fmla="*/ 59348 h 404446"/>
              <a:gd name="connsiteX7" fmla="*/ 217610 w 316523"/>
              <a:gd name="connsiteY7" fmla="*/ 112102 h 404446"/>
              <a:gd name="connsiteX8" fmla="*/ 217610 w 316523"/>
              <a:gd name="connsiteY8" fmla="*/ 147271 h 404446"/>
              <a:gd name="connsiteX9" fmla="*/ 59348 w 316523"/>
              <a:gd name="connsiteY9" fmla="*/ 147271 h 404446"/>
              <a:gd name="connsiteX10" fmla="*/ 24179 w 316523"/>
              <a:gd name="connsiteY10" fmla="*/ 182440 h 404446"/>
              <a:gd name="connsiteX11" fmla="*/ 24179 w 316523"/>
              <a:gd name="connsiteY11" fmla="*/ 358287 h 404446"/>
              <a:gd name="connsiteX12" fmla="*/ 59348 w 316523"/>
              <a:gd name="connsiteY12" fmla="*/ 393456 h 404446"/>
              <a:gd name="connsiteX13" fmla="*/ 270364 w 316523"/>
              <a:gd name="connsiteY13" fmla="*/ 393456 h 404446"/>
              <a:gd name="connsiteX14" fmla="*/ 305533 w 316523"/>
              <a:gd name="connsiteY14" fmla="*/ 358287 h 404446"/>
              <a:gd name="connsiteX15" fmla="*/ 305533 w 316523"/>
              <a:gd name="connsiteY15" fmla="*/ 182440 h 404446"/>
              <a:gd name="connsiteX16" fmla="*/ 270364 w 316523"/>
              <a:gd name="connsiteY16" fmla="*/ 147271 h 404446"/>
              <a:gd name="connsiteX17" fmla="*/ 270364 w 316523"/>
              <a:gd name="connsiteY17" fmla="*/ 358287 h 404446"/>
              <a:gd name="connsiteX18" fmla="*/ 59348 w 316523"/>
              <a:gd name="connsiteY18" fmla="*/ 358287 h 404446"/>
              <a:gd name="connsiteX19" fmla="*/ 59348 w 316523"/>
              <a:gd name="connsiteY19" fmla="*/ 182440 h 404446"/>
              <a:gd name="connsiteX20" fmla="*/ 270364 w 316523"/>
              <a:gd name="connsiteY20" fmla="*/ 182440 h 404446"/>
              <a:gd name="connsiteX21" fmla="*/ 270364 w 316523"/>
              <a:gd name="connsiteY21" fmla="*/ 358287 h 404446"/>
              <a:gd name="connsiteX22" fmla="*/ 164856 w 316523"/>
              <a:gd name="connsiteY22" fmla="*/ 305533 h 404446"/>
              <a:gd name="connsiteX23" fmla="*/ 200025 w 316523"/>
              <a:gd name="connsiteY23" fmla="*/ 270364 h 404446"/>
              <a:gd name="connsiteX24" fmla="*/ 164856 w 316523"/>
              <a:gd name="connsiteY24" fmla="*/ 235194 h 404446"/>
              <a:gd name="connsiteX25" fmla="*/ 129687 w 316523"/>
              <a:gd name="connsiteY25" fmla="*/ 270364 h 404446"/>
              <a:gd name="connsiteX26" fmla="*/ 164856 w 316523"/>
              <a:gd name="connsiteY26" fmla="*/ 305533 h 40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16523" h="404446">
                <a:moveTo>
                  <a:pt x="270364" y="147271"/>
                </a:moveTo>
                <a:lnTo>
                  <a:pt x="252779" y="147271"/>
                </a:lnTo>
                <a:lnTo>
                  <a:pt x="252779" y="112102"/>
                </a:lnTo>
                <a:cubicBezTo>
                  <a:pt x="252779" y="63568"/>
                  <a:pt x="213389" y="24179"/>
                  <a:pt x="164856" y="24179"/>
                </a:cubicBezTo>
                <a:cubicBezTo>
                  <a:pt x="116322" y="24179"/>
                  <a:pt x="76933" y="63568"/>
                  <a:pt x="76933" y="112102"/>
                </a:cubicBezTo>
                <a:lnTo>
                  <a:pt x="112102" y="112102"/>
                </a:lnTo>
                <a:cubicBezTo>
                  <a:pt x="112102" y="82912"/>
                  <a:pt x="135665" y="59348"/>
                  <a:pt x="164856" y="59348"/>
                </a:cubicBezTo>
                <a:cubicBezTo>
                  <a:pt x="194046" y="59348"/>
                  <a:pt x="217610" y="82912"/>
                  <a:pt x="217610" y="112102"/>
                </a:cubicBezTo>
                <a:lnTo>
                  <a:pt x="217610" y="147271"/>
                </a:lnTo>
                <a:lnTo>
                  <a:pt x="59348" y="147271"/>
                </a:lnTo>
                <a:cubicBezTo>
                  <a:pt x="40005" y="147271"/>
                  <a:pt x="24179" y="163097"/>
                  <a:pt x="24179" y="182440"/>
                </a:cubicBezTo>
                <a:lnTo>
                  <a:pt x="24179" y="358287"/>
                </a:lnTo>
                <a:cubicBezTo>
                  <a:pt x="24179" y="377630"/>
                  <a:pt x="40005" y="393456"/>
                  <a:pt x="59348" y="393456"/>
                </a:cubicBezTo>
                <a:lnTo>
                  <a:pt x="270364" y="393456"/>
                </a:lnTo>
                <a:cubicBezTo>
                  <a:pt x="289707" y="393456"/>
                  <a:pt x="305533" y="377630"/>
                  <a:pt x="305533" y="358287"/>
                </a:cubicBezTo>
                <a:lnTo>
                  <a:pt x="305533" y="182440"/>
                </a:lnTo>
                <a:cubicBezTo>
                  <a:pt x="305533" y="163097"/>
                  <a:pt x="289707" y="147271"/>
                  <a:pt x="270364" y="147271"/>
                </a:cubicBezTo>
                <a:close/>
                <a:moveTo>
                  <a:pt x="270364" y="358287"/>
                </a:moveTo>
                <a:lnTo>
                  <a:pt x="59348" y="358287"/>
                </a:lnTo>
                <a:lnTo>
                  <a:pt x="59348" y="182440"/>
                </a:lnTo>
                <a:lnTo>
                  <a:pt x="270364" y="182440"/>
                </a:lnTo>
                <a:lnTo>
                  <a:pt x="270364" y="358287"/>
                </a:lnTo>
                <a:close/>
                <a:moveTo>
                  <a:pt x="164856" y="305533"/>
                </a:moveTo>
                <a:cubicBezTo>
                  <a:pt x="184199" y="305533"/>
                  <a:pt x="200025" y="289707"/>
                  <a:pt x="200025" y="270364"/>
                </a:cubicBezTo>
                <a:cubicBezTo>
                  <a:pt x="200025" y="251021"/>
                  <a:pt x="184199" y="235194"/>
                  <a:pt x="164856" y="235194"/>
                </a:cubicBezTo>
                <a:cubicBezTo>
                  <a:pt x="145513" y="235194"/>
                  <a:pt x="129687" y="251021"/>
                  <a:pt x="129687" y="270364"/>
                </a:cubicBezTo>
                <a:cubicBezTo>
                  <a:pt x="129687" y="289707"/>
                  <a:pt x="145513" y="305533"/>
                  <a:pt x="164856" y="305533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F02E43C-B526-42BE-A3E4-FDA0E64D04B7}"/>
              </a:ext>
            </a:extLst>
          </p:cNvPr>
          <p:cNvSpPr/>
          <p:nvPr userDrawn="1"/>
        </p:nvSpPr>
        <p:spPr>
          <a:xfrm>
            <a:off x="2053240" y="2186855"/>
            <a:ext cx="287748" cy="404446"/>
          </a:xfrm>
          <a:custGeom>
            <a:avLst/>
            <a:gdLst>
              <a:gd name="connsiteX0" fmla="*/ 270364 w 316523"/>
              <a:gd name="connsiteY0" fmla="*/ 147271 h 404446"/>
              <a:gd name="connsiteX1" fmla="*/ 252779 w 316523"/>
              <a:gd name="connsiteY1" fmla="*/ 147271 h 404446"/>
              <a:gd name="connsiteX2" fmla="*/ 252779 w 316523"/>
              <a:gd name="connsiteY2" fmla="*/ 112102 h 404446"/>
              <a:gd name="connsiteX3" fmla="*/ 164856 w 316523"/>
              <a:gd name="connsiteY3" fmla="*/ 24179 h 404446"/>
              <a:gd name="connsiteX4" fmla="*/ 76933 w 316523"/>
              <a:gd name="connsiteY4" fmla="*/ 112102 h 404446"/>
              <a:gd name="connsiteX5" fmla="*/ 112102 w 316523"/>
              <a:gd name="connsiteY5" fmla="*/ 112102 h 404446"/>
              <a:gd name="connsiteX6" fmla="*/ 164856 w 316523"/>
              <a:gd name="connsiteY6" fmla="*/ 59348 h 404446"/>
              <a:gd name="connsiteX7" fmla="*/ 217610 w 316523"/>
              <a:gd name="connsiteY7" fmla="*/ 112102 h 404446"/>
              <a:gd name="connsiteX8" fmla="*/ 217610 w 316523"/>
              <a:gd name="connsiteY8" fmla="*/ 147271 h 404446"/>
              <a:gd name="connsiteX9" fmla="*/ 59348 w 316523"/>
              <a:gd name="connsiteY9" fmla="*/ 147271 h 404446"/>
              <a:gd name="connsiteX10" fmla="*/ 24179 w 316523"/>
              <a:gd name="connsiteY10" fmla="*/ 182440 h 404446"/>
              <a:gd name="connsiteX11" fmla="*/ 24179 w 316523"/>
              <a:gd name="connsiteY11" fmla="*/ 358287 h 404446"/>
              <a:gd name="connsiteX12" fmla="*/ 59348 w 316523"/>
              <a:gd name="connsiteY12" fmla="*/ 393456 h 404446"/>
              <a:gd name="connsiteX13" fmla="*/ 270364 w 316523"/>
              <a:gd name="connsiteY13" fmla="*/ 393456 h 404446"/>
              <a:gd name="connsiteX14" fmla="*/ 305533 w 316523"/>
              <a:gd name="connsiteY14" fmla="*/ 358287 h 404446"/>
              <a:gd name="connsiteX15" fmla="*/ 305533 w 316523"/>
              <a:gd name="connsiteY15" fmla="*/ 182440 h 404446"/>
              <a:gd name="connsiteX16" fmla="*/ 270364 w 316523"/>
              <a:gd name="connsiteY16" fmla="*/ 147271 h 404446"/>
              <a:gd name="connsiteX17" fmla="*/ 270364 w 316523"/>
              <a:gd name="connsiteY17" fmla="*/ 358287 h 404446"/>
              <a:gd name="connsiteX18" fmla="*/ 59348 w 316523"/>
              <a:gd name="connsiteY18" fmla="*/ 358287 h 404446"/>
              <a:gd name="connsiteX19" fmla="*/ 59348 w 316523"/>
              <a:gd name="connsiteY19" fmla="*/ 182440 h 404446"/>
              <a:gd name="connsiteX20" fmla="*/ 270364 w 316523"/>
              <a:gd name="connsiteY20" fmla="*/ 182440 h 404446"/>
              <a:gd name="connsiteX21" fmla="*/ 270364 w 316523"/>
              <a:gd name="connsiteY21" fmla="*/ 358287 h 404446"/>
              <a:gd name="connsiteX22" fmla="*/ 164856 w 316523"/>
              <a:gd name="connsiteY22" fmla="*/ 305533 h 404446"/>
              <a:gd name="connsiteX23" fmla="*/ 200025 w 316523"/>
              <a:gd name="connsiteY23" fmla="*/ 270364 h 404446"/>
              <a:gd name="connsiteX24" fmla="*/ 164856 w 316523"/>
              <a:gd name="connsiteY24" fmla="*/ 235194 h 404446"/>
              <a:gd name="connsiteX25" fmla="*/ 129687 w 316523"/>
              <a:gd name="connsiteY25" fmla="*/ 270364 h 404446"/>
              <a:gd name="connsiteX26" fmla="*/ 164856 w 316523"/>
              <a:gd name="connsiteY26" fmla="*/ 305533 h 40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16523" h="404446">
                <a:moveTo>
                  <a:pt x="270364" y="147271"/>
                </a:moveTo>
                <a:lnTo>
                  <a:pt x="252779" y="147271"/>
                </a:lnTo>
                <a:lnTo>
                  <a:pt x="252779" y="112102"/>
                </a:lnTo>
                <a:cubicBezTo>
                  <a:pt x="252779" y="63568"/>
                  <a:pt x="213389" y="24179"/>
                  <a:pt x="164856" y="24179"/>
                </a:cubicBezTo>
                <a:cubicBezTo>
                  <a:pt x="116322" y="24179"/>
                  <a:pt x="76933" y="63568"/>
                  <a:pt x="76933" y="112102"/>
                </a:cubicBezTo>
                <a:lnTo>
                  <a:pt x="112102" y="112102"/>
                </a:lnTo>
                <a:cubicBezTo>
                  <a:pt x="112102" y="82912"/>
                  <a:pt x="135665" y="59348"/>
                  <a:pt x="164856" y="59348"/>
                </a:cubicBezTo>
                <a:cubicBezTo>
                  <a:pt x="194046" y="59348"/>
                  <a:pt x="217610" y="82912"/>
                  <a:pt x="217610" y="112102"/>
                </a:cubicBezTo>
                <a:lnTo>
                  <a:pt x="217610" y="147271"/>
                </a:lnTo>
                <a:lnTo>
                  <a:pt x="59348" y="147271"/>
                </a:lnTo>
                <a:cubicBezTo>
                  <a:pt x="40005" y="147271"/>
                  <a:pt x="24179" y="163097"/>
                  <a:pt x="24179" y="182440"/>
                </a:cubicBezTo>
                <a:lnTo>
                  <a:pt x="24179" y="358287"/>
                </a:lnTo>
                <a:cubicBezTo>
                  <a:pt x="24179" y="377630"/>
                  <a:pt x="40005" y="393456"/>
                  <a:pt x="59348" y="393456"/>
                </a:cubicBezTo>
                <a:lnTo>
                  <a:pt x="270364" y="393456"/>
                </a:lnTo>
                <a:cubicBezTo>
                  <a:pt x="289707" y="393456"/>
                  <a:pt x="305533" y="377630"/>
                  <a:pt x="305533" y="358287"/>
                </a:cubicBezTo>
                <a:lnTo>
                  <a:pt x="305533" y="182440"/>
                </a:lnTo>
                <a:cubicBezTo>
                  <a:pt x="305533" y="163097"/>
                  <a:pt x="289707" y="147271"/>
                  <a:pt x="270364" y="147271"/>
                </a:cubicBezTo>
                <a:close/>
                <a:moveTo>
                  <a:pt x="270364" y="358287"/>
                </a:moveTo>
                <a:lnTo>
                  <a:pt x="59348" y="358287"/>
                </a:lnTo>
                <a:lnTo>
                  <a:pt x="59348" y="182440"/>
                </a:lnTo>
                <a:lnTo>
                  <a:pt x="270364" y="182440"/>
                </a:lnTo>
                <a:lnTo>
                  <a:pt x="270364" y="358287"/>
                </a:lnTo>
                <a:close/>
                <a:moveTo>
                  <a:pt x="164856" y="305533"/>
                </a:moveTo>
                <a:cubicBezTo>
                  <a:pt x="184199" y="305533"/>
                  <a:pt x="200025" y="289707"/>
                  <a:pt x="200025" y="270364"/>
                </a:cubicBezTo>
                <a:cubicBezTo>
                  <a:pt x="200025" y="251021"/>
                  <a:pt x="184199" y="235194"/>
                  <a:pt x="164856" y="235194"/>
                </a:cubicBezTo>
                <a:cubicBezTo>
                  <a:pt x="145513" y="235194"/>
                  <a:pt x="129687" y="251021"/>
                  <a:pt x="129687" y="270364"/>
                </a:cubicBezTo>
                <a:cubicBezTo>
                  <a:pt x="129687" y="289707"/>
                  <a:pt x="145513" y="305533"/>
                  <a:pt x="164856" y="305533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B6D7EAD-1ECF-4389-81DE-4527F29CA663}"/>
              </a:ext>
            </a:extLst>
          </p:cNvPr>
          <p:cNvSpPr/>
          <p:nvPr userDrawn="1"/>
        </p:nvSpPr>
        <p:spPr>
          <a:xfrm>
            <a:off x="3030592" y="2204439"/>
            <a:ext cx="351693" cy="386862"/>
          </a:xfrm>
          <a:custGeom>
            <a:avLst/>
            <a:gdLst>
              <a:gd name="connsiteX0" fmla="*/ 200025 w 386861"/>
              <a:gd name="connsiteY0" fmla="*/ 24179 h 386861"/>
              <a:gd name="connsiteX1" fmla="*/ 24179 w 386861"/>
              <a:gd name="connsiteY1" fmla="*/ 200025 h 386861"/>
              <a:gd name="connsiteX2" fmla="*/ 200025 w 386861"/>
              <a:gd name="connsiteY2" fmla="*/ 375871 h 386861"/>
              <a:gd name="connsiteX3" fmla="*/ 375871 w 386861"/>
              <a:gd name="connsiteY3" fmla="*/ 200025 h 386861"/>
              <a:gd name="connsiteX4" fmla="*/ 200025 w 386861"/>
              <a:gd name="connsiteY4" fmla="*/ 24179 h 386861"/>
              <a:gd name="connsiteX5" fmla="*/ 59348 w 386861"/>
              <a:gd name="connsiteY5" fmla="*/ 200025 h 386861"/>
              <a:gd name="connsiteX6" fmla="*/ 200025 w 386861"/>
              <a:gd name="connsiteY6" fmla="*/ 59348 h 386861"/>
              <a:gd name="connsiteX7" fmla="*/ 286190 w 386861"/>
              <a:gd name="connsiteY7" fmla="*/ 89066 h 386861"/>
              <a:gd name="connsiteX8" fmla="*/ 89066 w 386861"/>
              <a:gd name="connsiteY8" fmla="*/ 286190 h 386861"/>
              <a:gd name="connsiteX9" fmla="*/ 59348 w 386861"/>
              <a:gd name="connsiteY9" fmla="*/ 200025 h 386861"/>
              <a:gd name="connsiteX10" fmla="*/ 200025 w 386861"/>
              <a:gd name="connsiteY10" fmla="*/ 340702 h 386861"/>
              <a:gd name="connsiteX11" fmla="*/ 113860 w 386861"/>
              <a:gd name="connsiteY11" fmla="*/ 310984 h 386861"/>
              <a:gd name="connsiteX12" fmla="*/ 310984 w 386861"/>
              <a:gd name="connsiteY12" fmla="*/ 113860 h 386861"/>
              <a:gd name="connsiteX13" fmla="*/ 340702 w 386861"/>
              <a:gd name="connsiteY13" fmla="*/ 200025 h 386861"/>
              <a:gd name="connsiteX14" fmla="*/ 200025 w 386861"/>
              <a:gd name="connsiteY14" fmla="*/ 340702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6861" h="386861">
                <a:moveTo>
                  <a:pt x="200025" y="24179"/>
                </a:moveTo>
                <a:cubicBezTo>
                  <a:pt x="102958" y="24179"/>
                  <a:pt x="24179" y="102958"/>
                  <a:pt x="24179" y="200025"/>
                </a:cubicBezTo>
                <a:cubicBezTo>
                  <a:pt x="24179" y="297092"/>
                  <a:pt x="102958" y="375871"/>
                  <a:pt x="200025" y="375871"/>
                </a:cubicBezTo>
                <a:cubicBezTo>
                  <a:pt x="297092" y="375871"/>
                  <a:pt x="375871" y="297092"/>
                  <a:pt x="375871" y="200025"/>
                </a:cubicBezTo>
                <a:cubicBezTo>
                  <a:pt x="375871" y="102958"/>
                  <a:pt x="297092" y="24179"/>
                  <a:pt x="200025" y="24179"/>
                </a:cubicBezTo>
                <a:close/>
                <a:moveTo>
                  <a:pt x="59348" y="200025"/>
                </a:moveTo>
                <a:cubicBezTo>
                  <a:pt x="59348" y="122301"/>
                  <a:pt x="122301" y="59348"/>
                  <a:pt x="200025" y="59348"/>
                </a:cubicBezTo>
                <a:cubicBezTo>
                  <a:pt x="232557" y="59348"/>
                  <a:pt x="262451" y="70426"/>
                  <a:pt x="286190" y="89066"/>
                </a:cubicBezTo>
                <a:lnTo>
                  <a:pt x="89066" y="286190"/>
                </a:lnTo>
                <a:cubicBezTo>
                  <a:pt x="70426" y="262451"/>
                  <a:pt x="59348" y="232557"/>
                  <a:pt x="59348" y="200025"/>
                </a:cubicBezTo>
                <a:close/>
                <a:moveTo>
                  <a:pt x="200025" y="340702"/>
                </a:moveTo>
                <a:cubicBezTo>
                  <a:pt x="167494" y="340702"/>
                  <a:pt x="137600" y="329624"/>
                  <a:pt x="113860" y="310984"/>
                </a:cubicBezTo>
                <a:lnTo>
                  <a:pt x="310984" y="113860"/>
                </a:lnTo>
                <a:cubicBezTo>
                  <a:pt x="329624" y="137600"/>
                  <a:pt x="340702" y="167494"/>
                  <a:pt x="340702" y="200025"/>
                </a:cubicBezTo>
                <a:cubicBezTo>
                  <a:pt x="340702" y="277749"/>
                  <a:pt x="277749" y="340702"/>
                  <a:pt x="200025" y="340702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60F425C-AC33-40CF-ACFC-25BC73B36C65}"/>
              </a:ext>
            </a:extLst>
          </p:cNvPr>
          <p:cNvSpPr/>
          <p:nvPr userDrawn="1"/>
        </p:nvSpPr>
        <p:spPr>
          <a:xfrm>
            <a:off x="4022332" y="2204439"/>
            <a:ext cx="351693" cy="386862"/>
          </a:xfrm>
          <a:custGeom>
            <a:avLst/>
            <a:gdLst>
              <a:gd name="connsiteX0" fmla="*/ 280035 w 386861"/>
              <a:gd name="connsiteY0" fmla="*/ 217610 h 386861"/>
              <a:gd name="connsiteX1" fmla="*/ 310808 w 386861"/>
              <a:gd name="connsiteY1" fmla="*/ 199498 h 386861"/>
              <a:gd name="connsiteX2" fmla="*/ 373761 w 386861"/>
              <a:gd name="connsiteY2" fmla="*/ 85373 h 386861"/>
              <a:gd name="connsiteX3" fmla="*/ 358463 w 386861"/>
              <a:gd name="connsiteY3" fmla="*/ 59348 h 386861"/>
              <a:gd name="connsiteX4" fmla="*/ 98210 w 386861"/>
              <a:gd name="connsiteY4" fmla="*/ 59348 h 386861"/>
              <a:gd name="connsiteX5" fmla="*/ 81681 w 386861"/>
              <a:gd name="connsiteY5" fmla="*/ 24179 h 386861"/>
              <a:gd name="connsiteX6" fmla="*/ 24179 w 386861"/>
              <a:gd name="connsiteY6" fmla="*/ 24179 h 386861"/>
              <a:gd name="connsiteX7" fmla="*/ 24179 w 386861"/>
              <a:gd name="connsiteY7" fmla="*/ 59348 h 386861"/>
              <a:gd name="connsiteX8" fmla="*/ 59348 w 386861"/>
              <a:gd name="connsiteY8" fmla="*/ 59348 h 386861"/>
              <a:gd name="connsiteX9" fmla="*/ 122653 w 386861"/>
              <a:gd name="connsiteY9" fmla="*/ 192815 h 386861"/>
              <a:gd name="connsiteX10" fmla="*/ 98914 w 386861"/>
              <a:gd name="connsiteY10" fmla="*/ 235722 h 386861"/>
              <a:gd name="connsiteX11" fmla="*/ 129687 w 386861"/>
              <a:gd name="connsiteY11" fmla="*/ 287948 h 386861"/>
              <a:gd name="connsiteX12" fmla="*/ 340702 w 386861"/>
              <a:gd name="connsiteY12" fmla="*/ 287948 h 386861"/>
              <a:gd name="connsiteX13" fmla="*/ 340702 w 386861"/>
              <a:gd name="connsiteY13" fmla="*/ 252779 h 386861"/>
              <a:gd name="connsiteX14" fmla="*/ 129687 w 386861"/>
              <a:gd name="connsiteY14" fmla="*/ 252779 h 386861"/>
              <a:gd name="connsiteX15" fmla="*/ 149030 w 386861"/>
              <a:gd name="connsiteY15" fmla="*/ 217610 h 386861"/>
              <a:gd name="connsiteX16" fmla="*/ 280035 w 386861"/>
              <a:gd name="connsiteY16" fmla="*/ 217610 h 386861"/>
              <a:gd name="connsiteX17" fmla="*/ 114916 w 386861"/>
              <a:gd name="connsiteY17" fmla="*/ 94517 h 386861"/>
              <a:gd name="connsiteX18" fmla="*/ 328569 w 386861"/>
              <a:gd name="connsiteY18" fmla="*/ 94517 h 386861"/>
              <a:gd name="connsiteX19" fmla="*/ 280035 w 386861"/>
              <a:gd name="connsiteY19" fmla="*/ 182440 h 386861"/>
              <a:gd name="connsiteX20" fmla="*/ 156591 w 386861"/>
              <a:gd name="connsiteY20" fmla="*/ 182440 h 386861"/>
              <a:gd name="connsiteX21" fmla="*/ 114916 w 386861"/>
              <a:gd name="connsiteY21" fmla="*/ 94517 h 386861"/>
              <a:gd name="connsiteX22" fmla="*/ 129687 w 386861"/>
              <a:gd name="connsiteY22" fmla="*/ 305533 h 386861"/>
              <a:gd name="connsiteX23" fmla="*/ 94693 w 386861"/>
              <a:gd name="connsiteY23" fmla="*/ 340702 h 386861"/>
              <a:gd name="connsiteX24" fmla="*/ 129687 w 386861"/>
              <a:gd name="connsiteY24" fmla="*/ 375871 h 386861"/>
              <a:gd name="connsiteX25" fmla="*/ 164856 w 386861"/>
              <a:gd name="connsiteY25" fmla="*/ 340702 h 386861"/>
              <a:gd name="connsiteX26" fmla="*/ 129687 w 386861"/>
              <a:gd name="connsiteY26" fmla="*/ 305533 h 386861"/>
              <a:gd name="connsiteX27" fmla="*/ 305533 w 386861"/>
              <a:gd name="connsiteY27" fmla="*/ 305533 h 386861"/>
              <a:gd name="connsiteX28" fmla="*/ 270539 w 386861"/>
              <a:gd name="connsiteY28" fmla="*/ 340702 h 386861"/>
              <a:gd name="connsiteX29" fmla="*/ 305533 w 386861"/>
              <a:gd name="connsiteY29" fmla="*/ 375871 h 386861"/>
              <a:gd name="connsiteX30" fmla="*/ 340702 w 386861"/>
              <a:gd name="connsiteY30" fmla="*/ 340702 h 386861"/>
              <a:gd name="connsiteX31" fmla="*/ 305533 w 386861"/>
              <a:gd name="connsiteY31" fmla="*/ 305533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6861" h="386861">
                <a:moveTo>
                  <a:pt x="280035" y="217610"/>
                </a:moveTo>
                <a:cubicBezTo>
                  <a:pt x="293224" y="217610"/>
                  <a:pt x="304829" y="210400"/>
                  <a:pt x="310808" y="199498"/>
                </a:cubicBezTo>
                <a:lnTo>
                  <a:pt x="373761" y="85373"/>
                </a:lnTo>
                <a:cubicBezTo>
                  <a:pt x="380268" y="73768"/>
                  <a:pt x="371827" y="59348"/>
                  <a:pt x="358463" y="59348"/>
                </a:cubicBezTo>
                <a:lnTo>
                  <a:pt x="98210" y="59348"/>
                </a:lnTo>
                <a:lnTo>
                  <a:pt x="81681" y="24179"/>
                </a:lnTo>
                <a:lnTo>
                  <a:pt x="24179" y="24179"/>
                </a:lnTo>
                <a:lnTo>
                  <a:pt x="24179" y="59348"/>
                </a:lnTo>
                <a:lnTo>
                  <a:pt x="59348" y="59348"/>
                </a:lnTo>
                <a:lnTo>
                  <a:pt x="122653" y="192815"/>
                </a:lnTo>
                <a:lnTo>
                  <a:pt x="98914" y="235722"/>
                </a:lnTo>
                <a:cubicBezTo>
                  <a:pt x="86077" y="259285"/>
                  <a:pt x="102958" y="287948"/>
                  <a:pt x="129687" y="287948"/>
                </a:cubicBezTo>
                <a:lnTo>
                  <a:pt x="340702" y="287948"/>
                </a:lnTo>
                <a:lnTo>
                  <a:pt x="340702" y="252779"/>
                </a:lnTo>
                <a:lnTo>
                  <a:pt x="129687" y="252779"/>
                </a:lnTo>
                <a:lnTo>
                  <a:pt x="149030" y="217610"/>
                </a:lnTo>
                <a:lnTo>
                  <a:pt x="280035" y="217610"/>
                </a:lnTo>
                <a:close/>
                <a:moveTo>
                  <a:pt x="114916" y="94517"/>
                </a:moveTo>
                <a:lnTo>
                  <a:pt x="328569" y="94517"/>
                </a:lnTo>
                <a:lnTo>
                  <a:pt x="280035" y="182440"/>
                </a:lnTo>
                <a:lnTo>
                  <a:pt x="156591" y="182440"/>
                </a:lnTo>
                <a:lnTo>
                  <a:pt x="114916" y="94517"/>
                </a:lnTo>
                <a:close/>
                <a:moveTo>
                  <a:pt x="129687" y="305533"/>
                </a:moveTo>
                <a:cubicBezTo>
                  <a:pt x="110344" y="305533"/>
                  <a:pt x="94693" y="321359"/>
                  <a:pt x="94693" y="340702"/>
                </a:cubicBezTo>
                <a:cubicBezTo>
                  <a:pt x="94693" y="360045"/>
                  <a:pt x="110344" y="375871"/>
                  <a:pt x="129687" y="375871"/>
                </a:cubicBezTo>
                <a:cubicBezTo>
                  <a:pt x="149030" y="375871"/>
                  <a:pt x="164856" y="360045"/>
                  <a:pt x="164856" y="340702"/>
                </a:cubicBezTo>
                <a:cubicBezTo>
                  <a:pt x="164856" y="321359"/>
                  <a:pt x="149030" y="305533"/>
                  <a:pt x="129687" y="305533"/>
                </a:cubicBezTo>
                <a:close/>
                <a:moveTo>
                  <a:pt x="305533" y="305533"/>
                </a:moveTo>
                <a:cubicBezTo>
                  <a:pt x="286190" y="305533"/>
                  <a:pt x="270539" y="321359"/>
                  <a:pt x="270539" y="340702"/>
                </a:cubicBezTo>
                <a:cubicBezTo>
                  <a:pt x="270539" y="360045"/>
                  <a:pt x="286190" y="375871"/>
                  <a:pt x="305533" y="375871"/>
                </a:cubicBezTo>
                <a:cubicBezTo>
                  <a:pt x="324876" y="375871"/>
                  <a:pt x="340702" y="360045"/>
                  <a:pt x="340702" y="340702"/>
                </a:cubicBezTo>
                <a:cubicBezTo>
                  <a:pt x="340702" y="321359"/>
                  <a:pt x="324876" y="305533"/>
                  <a:pt x="305533" y="305533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A40DFD2-A7E4-4234-AFE0-F360F0BB975E}"/>
              </a:ext>
            </a:extLst>
          </p:cNvPr>
          <p:cNvSpPr/>
          <p:nvPr userDrawn="1"/>
        </p:nvSpPr>
        <p:spPr>
          <a:xfrm>
            <a:off x="5065226" y="2239609"/>
            <a:ext cx="319721" cy="316523"/>
          </a:xfrm>
          <a:custGeom>
            <a:avLst/>
            <a:gdLst>
              <a:gd name="connsiteX0" fmla="*/ 294279 w 351692"/>
              <a:gd name="connsiteY0" fmla="*/ 112102 h 316523"/>
              <a:gd name="connsiteX1" fmla="*/ 304829 w 351692"/>
              <a:gd name="connsiteY1" fmla="*/ 164856 h 316523"/>
              <a:gd name="connsiteX2" fmla="*/ 60051 w 351692"/>
              <a:gd name="connsiteY2" fmla="*/ 164856 h 316523"/>
              <a:gd name="connsiteX3" fmla="*/ 70602 w 351692"/>
              <a:gd name="connsiteY3" fmla="*/ 112102 h 316523"/>
              <a:gd name="connsiteX4" fmla="*/ 294279 w 351692"/>
              <a:gd name="connsiteY4" fmla="*/ 112102 h 316523"/>
              <a:gd name="connsiteX5" fmla="*/ 323118 w 351692"/>
              <a:gd name="connsiteY5" fmla="*/ 24179 h 316523"/>
              <a:gd name="connsiteX6" fmla="*/ 41763 w 351692"/>
              <a:gd name="connsiteY6" fmla="*/ 24179 h 316523"/>
              <a:gd name="connsiteX7" fmla="*/ 41763 w 351692"/>
              <a:gd name="connsiteY7" fmla="*/ 59348 h 316523"/>
              <a:gd name="connsiteX8" fmla="*/ 323118 w 351692"/>
              <a:gd name="connsiteY8" fmla="*/ 59348 h 316523"/>
              <a:gd name="connsiteX9" fmla="*/ 323118 w 351692"/>
              <a:gd name="connsiteY9" fmla="*/ 24179 h 316523"/>
              <a:gd name="connsiteX10" fmla="*/ 323118 w 351692"/>
              <a:gd name="connsiteY10" fmla="*/ 76933 h 316523"/>
              <a:gd name="connsiteX11" fmla="*/ 41763 w 351692"/>
              <a:gd name="connsiteY11" fmla="*/ 76933 h 316523"/>
              <a:gd name="connsiteX12" fmla="*/ 24179 w 351692"/>
              <a:gd name="connsiteY12" fmla="*/ 164856 h 316523"/>
              <a:gd name="connsiteX13" fmla="*/ 24179 w 351692"/>
              <a:gd name="connsiteY13" fmla="*/ 200025 h 316523"/>
              <a:gd name="connsiteX14" fmla="*/ 41763 w 351692"/>
              <a:gd name="connsiteY14" fmla="*/ 200025 h 316523"/>
              <a:gd name="connsiteX15" fmla="*/ 41763 w 351692"/>
              <a:gd name="connsiteY15" fmla="*/ 305533 h 316523"/>
              <a:gd name="connsiteX16" fmla="*/ 217610 w 351692"/>
              <a:gd name="connsiteY16" fmla="*/ 305533 h 316523"/>
              <a:gd name="connsiteX17" fmla="*/ 217610 w 351692"/>
              <a:gd name="connsiteY17" fmla="*/ 200025 h 316523"/>
              <a:gd name="connsiteX18" fmla="*/ 287948 w 351692"/>
              <a:gd name="connsiteY18" fmla="*/ 200025 h 316523"/>
              <a:gd name="connsiteX19" fmla="*/ 287948 w 351692"/>
              <a:gd name="connsiteY19" fmla="*/ 305533 h 316523"/>
              <a:gd name="connsiteX20" fmla="*/ 323118 w 351692"/>
              <a:gd name="connsiteY20" fmla="*/ 305533 h 316523"/>
              <a:gd name="connsiteX21" fmla="*/ 323118 w 351692"/>
              <a:gd name="connsiteY21" fmla="*/ 200025 h 316523"/>
              <a:gd name="connsiteX22" fmla="*/ 340702 w 351692"/>
              <a:gd name="connsiteY22" fmla="*/ 200025 h 316523"/>
              <a:gd name="connsiteX23" fmla="*/ 340702 w 351692"/>
              <a:gd name="connsiteY23" fmla="*/ 164856 h 316523"/>
              <a:gd name="connsiteX24" fmla="*/ 323118 w 351692"/>
              <a:gd name="connsiteY24" fmla="*/ 76933 h 316523"/>
              <a:gd name="connsiteX25" fmla="*/ 76933 w 351692"/>
              <a:gd name="connsiteY25" fmla="*/ 270364 h 316523"/>
              <a:gd name="connsiteX26" fmla="*/ 76933 w 351692"/>
              <a:gd name="connsiteY26" fmla="*/ 200025 h 316523"/>
              <a:gd name="connsiteX27" fmla="*/ 182440 w 351692"/>
              <a:gd name="connsiteY27" fmla="*/ 200025 h 316523"/>
              <a:gd name="connsiteX28" fmla="*/ 182440 w 351692"/>
              <a:gd name="connsiteY28" fmla="*/ 270364 h 316523"/>
              <a:gd name="connsiteX29" fmla="*/ 76933 w 351692"/>
              <a:gd name="connsiteY29" fmla="*/ 270364 h 31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51692" h="316523">
                <a:moveTo>
                  <a:pt x="294279" y="112102"/>
                </a:moveTo>
                <a:lnTo>
                  <a:pt x="304829" y="164856"/>
                </a:lnTo>
                <a:lnTo>
                  <a:pt x="60051" y="164856"/>
                </a:lnTo>
                <a:lnTo>
                  <a:pt x="70602" y="112102"/>
                </a:lnTo>
                <a:lnTo>
                  <a:pt x="294279" y="112102"/>
                </a:lnTo>
                <a:moveTo>
                  <a:pt x="323118" y="24179"/>
                </a:moveTo>
                <a:lnTo>
                  <a:pt x="41763" y="24179"/>
                </a:lnTo>
                <a:lnTo>
                  <a:pt x="41763" y="59348"/>
                </a:lnTo>
                <a:lnTo>
                  <a:pt x="323118" y="59348"/>
                </a:lnTo>
                <a:lnTo>
                  <a:pt x="323118" y="24179"/>
                </a:lnTo>
                <a:close/>
                <a:moveTo>
                  <a:pt x="323118" y="76933"/>
                </a:moveTo>
                <a:lnTo>
                  <a:pt x="41763" y="76933"/>
                </a:lnTo>
                <a:lnTo>
                  <a:pt x="24179" y="164856"/>
                </a:lnTo>
                <a:lnTo>
                  <a:pt x="24179" y="200025"/>
                </a:lnTo>
                <a:lnTo>
                  <a:pt x="41763" y="200025"/>
                </a:lnTo>
                <a:lnTo>
                  <a:pt x="41763" y="305533"/>
                </a:lnTo>
                <a:lnTo>
                  <a:pt x="217610" y="305533"/>
                </a:lnTo>
                <a:lnTo>
                  <a:pt x="217610" y="200025"/>
                </a:lnTo>
                <a:lnTo>
                  <a:pt x="287948" y="200025"/>
                </a:lnTo>
                <a:lnTo>
                  <a:pt x="287948" y="305533"/>
                </a:lnTo>
                <a:lnTo>
                  <a:pt x="323118" y="305533"/>
                </a:lnTo>
                <a:lnTo>
                  <a:pt x="323118" y="200025"/>
                </a:lnTo>
                <a:lnTo>
                  <a:pt x="340702" y="200025"/>
                </a:lnTo>
                <a:lnTo>
                  <a:pt x="340702" y="164856"/>
                </a:lnTo>
                <a:lnTo>
                  <a:pt x="323118" y="76933"/>
                </a:lnTo>
                <a:close/>
                <a:moveTo>
                  <a:pt x="76933" y="270364"/>
                </a:moveTo>
                <a:lnTo>
                  <a:pt x="76933" y="200025"/>
                </a:lnTo>
                <a:lnTo>
                  <a:pt x="182440" y="200025"/>
                </a:lnTo>
                <a:lnTo>
                  <a:pt x="182440" y="270364"/>
                </a:lnTo>
                <a:lnTo>
                  <a:pt x="76933" y="270364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B723278-DE83-4CF7-8E6F-FA70AC217E27}"/>
              </a:ext>
            </a:extLst>
          </p:cNvPr>
          <p:cNvSpPr/>
          <p:nvPr userDrawn="1"/>
        </p:nvSpPr>
        <p:spPr>
          <a:xfrm>
            <a:off x="6074550" y="2257193"/>
            <a:ext cx="319721" cy="281354"/>
          </a:xfrm>
          <a:custGeom>
            <a:avLst/>
            <a:gdLst>
              <a:gd name="connsiteX0" fmla="*/ 94342 w 351692"/>
              <a:gd name="connsiteY0" fmla="*/ 129687 h 281354"/>
              <a:gd name="connsiteX1" fmla="*/ 24179 w 351692"/>
              <a:gd name="connsiteY1" fmla="*/ 200025 h 281354"/>
              <a:gd name="connsiteX2" fmla="*/ 94342 w 351692"/>
              <a:gd name="connsiteY2" fmla="*/ 270364 h 281354"/>
              <a:gd name="connsiteX3" fmla="*/ 94342 w 351692"/>
              <a:gd name="connsiteY3" fmla="*/ 217610 h 281354"/>
              <a:gd name="connsiteX4" fmla="*/ 217610 w 351692"/>
              <a:gd name="connsiteY4" fmla="*/ 217610 h 281354"/>
              <a:gd name="connsiteX5" fmla="*/ 217610 w 351692"/>
              <a:gd name="connsiteY5" fmla="*/ 182440 h 281354"/>
              <a:gd name="connsiteX6" fmla="*/ 94342 w 351692"/>
              <a:gd name="connsiteY6" fmla="*/ 182440 h 281354"/>
              <a:gd name="connsiteX7" fmla="*/ 94342 w 351692"/>
              <a:gd name="connsiteY7" fmla="*/ 129687 h 281354"/>
              <a:gd name="connsiteX8" fmla="*/ 340702 w 351692"/>
              <a:gd name="connsiteY8" fmla="*/ 94517 h 281354"/>
              <a:gd name="connsiteX9" fmla="*/ 270539 w 351692"/>
              <a:gd name="connsiteY9" fmla="*/ 24179 h 281354"/>
              <a:gd name="connsiteX10" fmla="*/ 270539 w 351692"/>
              <a:gd name="connsiteY10" fmla="*/ 76933 h 281354"/>
              <a:gd name="connsiteX11" fmla="*/ 147271 w 351692"/>
              <a:gd name="connsiteY11" fmla="*/ 76933 h 281354"/>
              <a:gd name="connsiteX12" fmla="*/ 147271 w 351692"/>
              <a:gd name="connsiteY12" fmla="*/ 112102 h 281354"/>
              <a:gd name="connsiteX13" fmla="*/ 270539 w 351692"/>
              <a:gd name="connsiteY13" fmla="*/ 112102 h 281354"/>
              <a:gd name="connsiteX14" fmla="*/ 270539 w 351692"/>
              <a:gd name="connsiteY14" fmla="*/ 164856 h 281354"/>
              <a:gd name="connsiteX15" fmla="*/ 340702 w 351692"/>
              <a:gd name="connsiteY15" fmla="*/ 94517 h 28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51692" h="281354">
                <a:moveTo>
                  <a:pt x="94342" y="129687"/>
                </a:moveTo>
                <a:lnTo>
                  <a:pt x="24179" y="200025"/>
                </a:lnTo>
                <a:lnTo>
                  <a:pt x="94342" y="270364"/>
                </a:lnTo>
                <a:lnTo>
                  <a:pt x="94342" y="217610"/>
                </a:lnTo>
                <a:lnTo>
                  <a:pt x="217610" y="217610"/>
                </a:lnTo>
                <a:lnTo>
                  <a:pt x="217610" y="182440"/>
                </a:lnTo>
                <a:lnTo>
                  <a:pt x="94342" y="182440"/>
                </a:lnTo>
                <a:lnTo>
                  <a:pt x="94342" y="129687"/>
                </a:lnTo>
                <a:close/>
                <a:moveTo>
                  <a:pt x="340702" y="94517"/>
                </a:moveTo>
                <a:lnTo>
                  <a:pt x="270539" y="24179"/>
                </a:lnTo>
                <a:lnTo>
                  <a:pt x="270539" y="76933"/>
                </a:lnTo>
                <a:lnTo>
                  <a:pt x="147271" y="76933"/>
                </a:lnTo>
                <a:lnTo>
                  <a:pt x="147271" y="112102"/>
                </a:lnTo>
                <a:lnTo>
                  <a:pt x="270539" y="112102"/>
                </a:lnTo>
                <a:lnTo>
                  <a:pt x="270539" y="164856"/>
                </a:lnTo>
                <a:lnTo>
                  <a:pt x="340702" y="94517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Graphic 65">
            <a:extLst>
              <a:ext uri="{FF2B5EF4-FFF2-40B4-BE49-F238E27FC236}">
                <a16:creationId xmlns:a16="http://schemas.microsoft.com/office/drawing/2014/main" id="{79B183F7-09A8-4287-9F99-BF24D8338756}"/>
              </a:ext>
            </a:extLst>
          </p:cNvPr>
          <p:cNvSpPr/>
          <p:nvPr userDrawn="1"/>
        </p:nvSpPr>
        <p:spPr>
          <a:xfrm>
            <a:off x="7051902" y="2274778"/>
            <a:ext cx="383665" cy="246185"/>
          </a:xfrm>
          <a:custGeom>
            <a:avLst/>
            <a:gdLst>
              <a:gd name="connsiteX0" fmla="*/ 411041 w 422031"/>
              <a:gd name="connsiteY0" fmla="*/ 59348 h 246184"/>
              <a:gd name="connsiteX1" fmla="*/ 375871 w 422031"/>
              <a:gd name="connsiteY1" fmla="*/ 94517 h 246184"/>
              <a:gd name="connsiteX2" fmla="*/ 366903 w 422031"/>
              <a:gd name="connsiteY2" fmla="*/ 93286 h 246184"/>
              <a:gd name="connsiteX3" fmla="*/ 304302 w 422031"/>
              <a:gd name="connsiteY3" fmla="*/ 155712 h 246184"/>
              <a:gd name="connsiteX4" fmla="*/ 305533 w 422031"/>
              <a:gd name="connsiteY4" fmla="*/ 164856 h 246184"/>
              <a:gd name="connsiteX5" fmla="*/ 270364 w 422031"/>
              <a:gd name="connsiteY5" fmla="*/ 200025 h 246184"/>
              <a:gd name="connsiteX6" fmla="*/ 235194 w 422031"/>
              <a:gd name="connsiteY6" fmla="*/ 164856 h 246184"/>
              <a:gd name="connsiteX7" fmla="*/ 236425 w 422031"/>
              <a:gd name="connsiteY7" fmla="*/ 155712 h 246184"/>
              <a:gd name="connsiteX8" fmla="*/ 191585 w 422031"/>
              <a:gd name="connsiteY8" fmla="*/ 110871 h 246184"/>
              <a:gd name="connsiteX9" fmla="*/ 182440 w 422031"/>
              <a:gd name="connsiteY9" fmla="*/ 112102 h 246184"/>
              <a:gd name="connsiteX10" fmla="*/ 173296 w 422031"/>
              <a:gd name="connsiteY10" fmla="*/ 110871 h 246184"/>
              <a:gd name="connsiteX11" fmla="*/ 93286 w 422031"/>
              <a:gd name="connsiteY11" fmla="*/ 191057 h 246184"/>
              <a:gd name="connsiteX12" fmla="*/ 94517 w 422031"/>
              <a:gd name="connsiteY12" fmla="*/ 200025 h 246184"/>
              <a:gd name="connsiteX13" fmla="*/ 59348 w 422031"/>
              <a:gd name="connsiteY13" fmla="*/ 235194 h 246184"/>
              <a:gd name="connsiteX14" fmla="*/ 24179 w 422031"/>
              <a:gd name="connsiteY14" fmla="*/ 200025 h 246184"/>
              <a:gd name="connsiteX15" fmla="*/ 59348 w 422031"/>
              <a:gd name="connsiteY15" fmla="*/ 164856 h 246184"/>
              <a:gd name="connsiteX16" fmla="*/ 68316 w 422031"/>
              <a:gd name="connsiteY16" fmla="*/ 166087 h 246184"/>
              <a:gd name="connsiteX17" fmla="*/ 148502 w 422031"/>
              <a:gd name="connsiteY17" fmla="*/ 86077 h 246184"/>
              <a:gd name="connsiteX18" fmla="*/ 147271 w 422031"/>
              <a:gd name="connsiteY18" fmla="*/ 76933 h 246184"/>
              <a:gd name="connsiteX19" fmla="*/ 182440 w 422031"/>
              <a:gd name="connsiteY19" fmla="*/ 41763 h 246184"/>
              <a:gd name="connsiteX20" fmla="*/ 217610 w 422031"/>
              <a:gd name="connsiteY20" fmla="*/ 76933 h 246184"/>
              <a:gd name="connsiteX21" fmla="*/ 216379 w 422031"/>
              <a:gd name="connsiteY21" fmla="*/ 86077 h 246184"/>
              <a:gd name="connsiteX22" fmla="*/ 261220 w 422031"/>
              <a:gd name="connsiteY22" fmla="*/ 130918 h 246184"/>
              <a:gd name="connsiteX23" fmla="*/ 270364 w 422031"/>
              <a:gd name="connsiteY23" fmla="*/ 129687 h 246184"/>
              <a:gd name="connsiteX24" fmla="*/ 279508 w 422031"/>
              <a:gd name="connsiteY24" fmla="*/ 130918 h 246184"/>
              <a:gd name="connsiteX25" fmla="*/ 341933 w 422031"/>
              <a:gd name="connsiteY25" fmla="*/ 68316 h 246184"/>
              <a:gd name="connsiteX26" fmla="*/ 340702 w 422031"/>
              <a:gd name="connsiteY26" fmla="*/ 59348 h 246184"/>
              <a:gd name="connsiteX27" fmla="*/ 375871 w 422031"/>
              <a:gd name="connsiteY27" fmla="*/ 24179 h 246184"/>
              <a:gd name="connsiteX28" fmla="*/ 411041 w 422031"/>
              <a:gd name="connsiteY28" fmla="*/ 59348 h 24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22031" h="246184">
                <a:moveTo>
                  <a:pt x="411041" y="59348"/>
                </a:moveTo>
                <a:cubicBezTo>
                  <a:pt x="411041" y="78691"/>
                  <a:pt x="395214" y="94517"/>
                  <a:pt x="375871" y="94517"/>
                </a:cubicBezTo>
                <a:cubicBezTo>
                  <a:pt x="372706" y="94517"/>
                  <a:pt x="369717" y="94166"/>
                  <a:pt x="366903" y="93286"/>
                </a:cubicBezTo>
                <a:lnTo>
                  <a:pt x="304302" y="155712"/>
                </a:lnTo>
                <a:cubicBezTo>
                  <a:pt x="305181" y="158525"/>
                  <a:pt x="305533" y="161691"/>
                  <a:pt x="305533" y="164856"/>
                </a:cubicBezTo>
                <a:cubicBezTo>
                  <a:pt x="305533" y="184199"/>
                  <a:pt x="289707" y="200025"/>
                  <a:pt x="270364" y="200025"/>
                </a:cubicBezTo>
                <a:cubicBezTo>
                  <a:pt x="251021" y="200025"/>
                  <a:pt x="235194" y="184199"/>
                  <a:pt x="235194" y="164856"/>
                </a:cubicBezTo>
                <a:cubicBezTo>
                  <a:pt x="235194" y="161691"/>
                  <a:pt x="235546" y="158525"/>
                  <a:pt x="236425" y="155712"/>
                </a:cubicBezTo>
                <a:lnTo>
                  <a:pt x="191585" y="110871"/>
                </a:lnTo>
                <a:cubicBezTo>
                  <a:pt x="188771" y="111750"/>
                  <a:pt x="185606" y="112102"/>
                  <a:pt x="182440" y="112102"/>
                </a:cubicBezTo>
                <a:cubicBezTo>
                  <a:pt x="179275" y="112102"/>
                  <a:pt x="176110" y="111750"/>
                  <a:pt x="173296" y="110871"/>
                </a:cubicBezTo>
                <a:lnTo>
                  <a:pt x="93286" y="191057"/>
                </a:lnTo>
                <a:cubicBezTo>
                  <a:pt x="94166" y="193870"/>
                  <a:pt x="94517" y="196860"/>
                  <a:pt x="94517" y="200025"/>
                </a:cubicBezTo>
                <a:cubicBezTo>
                  <a:pt x="94517" y="219368"/>
                  <a:pt x="78691" y="235194"/>
                  <a:pt x="59348" y="235194"/>
                </a:cubicBezTo>
                <a:cubicBezTo>
                  <a:pt x="40005" y="235194"/>
                  <a:pt x="24179" y="219368"/>
                  <a:pt x="24179" y="200025"/>
                </a:cubicBezTo>
                <a:cubicBezTo>
                  <a:pt x="24179" y="180682"/>
                  <a:pt x="40005" y="164856"/>
                  <a:pt x="59348" y="164856"/>
                </a:cubicBezTo>
                <a:cubicBezTo>
                  <a:pt x="62513" y="164856"/>
                  <a:pt x="65503" y="165208"/>
                  <a:pt x="68316" y="166087"/>
                </a:cubicBezTo>
                <a:lnTo>
                  <a:pt x="148502" y="86077"/>
                </a:lnTo>
                <a:cubicBezTo>
                  <a:pt x="147623" y="83263"/>
                  <a:pt x="147271" y="80098"/>
                  <a:pt x="147271" y="76933"/>
                </a:cubicBezTo>
                <a:cubicBezTo>
                  <a:pt x="147271" y="57590"/>
                  <a:pt x="163097" y="41763"/>
                  <a:pt x="182440" y="41763"/>
                </a:cubicBezTo>
                <a:cubicBezTo>
                  <a:pt x="201784" y="41763"/>
                  <a:pt x="217610" y="57590"/>
                  <a:pt x="217610" y="76933"/>
                </a:cubicBezTo>
                <a:cubicBezTo>
                  <a:pt x="217610" y="80098"/>
                  <a:pt x="217258" y="83263"/>
                  <a:pt x="216379" y="86077"/>
                </a:cubicBezTo>
                <a:lnTo>
                  <a:pt x="261220" y="130918"/>
                </a:lnTo>
                <a:cubicBezTo>
                  <a:pt x="264033" y="130038"/>
                  <a:pt x="267198" y="129687"/>
                  <a:pt x="270364" y="129687"/>
                </a:cubicBezTo>
                <a:cubicBezTo>
                  <a:pt x="273529" y="129687"/>
                  <a:pt x="276694" y="130038"/>
                  <a:pt x="279508" y="130918"/>
                </a:cubicBezTo>
                <a:lnTo>
                  <a:pt x="341933" y="68316"/>
                </a:lnTo>
                <a:cubicBezTo>
                  <a:pt x="341054" y="65503"/>
                  <a:pt x="340702" y="62513"/>
                  <a:pt x="340702" y="59348"/>
                </a:cubicBezTo>
                <a:cubicBezTo>
                  <a:pt x="340702" y="40005"/>
                  <a:pt x="356528" y="24179"/>
                  <a:pt x="375871" y="24179"/>
                </a:cubicBezTo>
                <a:cubicBezTo>
                  <a:pt x="395214" y="24179"/>
                  <a:pt x="411041" y="40005"/>
                  <a:pt x="411041" y="59348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DF7D06D-B997-45FF-8DBC-E52C832F8500}"/>
              </a:ext>
            </a:extLst>
          </p:cNvPr>
          <p:cNvSpPr/>
          <p:nvPr userDrawn="1"/>
        </p:nvSpPr>
        <p:spPr>
          <a:xfrm>
            <a:off x="8080143" y="2186855"/>
            <a:ext cx="422031" cy="422031"/>
          </a:xfrm>
          <a:custGeom>
            <a:avLst/>
            <a:gdLst>
              <a:gd name="connsiteX0" fmla="*/ 217610 w 422031"/>
              <a:gd name="connsiteY0" fmla="*/ 147271 h 422031"/>
              <a:gd name="connsiteX1" fmla="*/ 147271 w 422031"/>
              <a:gd name="connsiteY1" fmla="*/ 217610 h 422031"/>
              <a:gd name="connsiteX2" fmla="*/ 217610 w 422031"/>
              <a:gd name="connsiteY2" fmla="*/ 287948 h 422031"/>
              <a:gd name="connsiteX3" fmla="*/ 287948 w 422031"/>
              <a:gd name="connsiteY3" fmla="*/ 217610 h 422031"/>
              <a:gd name="connsiteX4" fmla="*/ 217610 w 422031"/>
              <a:gd name="connsiteY4" fmla="*/ 147271 h 422031"/>
              <a:gd name="connsiteX5" fmla="*/ 374816 w 422031"/>
              <a:gd name="connsiteY5" fmla="*/ 200025 h 422031"/>
              <a:gd name="connsiteX6" fmla="*/ 235194 w 422031"/>
              <a:gd name="connsiteY6" fmla="*/ 60403 h 422031"/>
              <a:gd name="connsiteX7" fmla="*/ 235194 w 422031"/>
              <a:gd name="connsiteY7" fmla="*/ 24179 h 422031"/>
              <a:gd name="connsiteX8" fmla="*/ 200025 w 422031"/>
              <a:gd name="connsiteY8" fmla="*/ 24179 h 422031"/>
              <a:gd name="connsiteX9" fmla="*/ 200025 w 422031"/>
              <a:gd name="connsiteY9" fmla="*/ 60403 h 422031"/>
              <a:gd name="connsiteX10" fmla="*/ 60403 w 422031"/>
              <a:gd name="connsiteY10" fmla="*/ 200025 h 422031"/>
              <a:gd name="connsiteX11" fmla="*/ 24179 w 422031"/>
              <a:gd name="connsiteY11" fmla="*/ 200025 h 422031"/>
              <a:gd name="connsiteX12" fmla="*/ 24179 w 422031"/>
              <a:gd name="connsiteY12" fmla="*/ 235194 h 422031"/>
              <a:gd name="connsiteX13" fmla="*/ 60403 w 422031"/>
              <a:gd name="connsiteY13" fmla="*/ 235194 h 422031"/>
              <a:gd name="connsiteX14" fmla="*/ 200025 w 422031"/>
              <a:gd name="connsiteY14" fmla="*/ 374816 h 422031"/>
              <a:gd name="connsiteX15" fmla="*/ 200025 w 422031"/>
              <a:gd name="connsiteY15" fmla="*/ 411041 h 422031"/>
              <a:gd name="connsiteX16" fmla="*/ 235194 w 422031"/>
              <a:gd name="connsiteY16" fmla="*/ 411041 h 422031"/>
              <a:gd name="connsiteX17" fmla="*/ 235194 w 422031"/>
              <a:gd name="connsiteY17" fmla="*/ 374816 h 422031"/>
              <a:gd name="connsiteX18" fmla="*/ 374816 w 422031"/>
              <a:gd name="connsiteY18" fmla="*/ 235194 h 422031"/>
              <a:gd name="connsiteX19" fmla="*/ 411041 w 422031"/>
              <a:gd name="connsiteY19" fmla="*/ 235194 h 422031"/>
              <a:gd name="connsiteX20" fmla="*/ 411041 w 422031"/>
              <a:gd name="connsiteY20" fmla="*/ 200025 h 422031"/>
              <a:gd name="connsiteX21" fmla="*/ 374816 w 422031"/>
              <a:gd name="connsiteY21" fmla="*/ 200025 h 422031"/>
              <a:gd name="connsiteX22" fmla="*/ 217610 w 422031"/>
              <a:gd name="connsiteY22" fmla="*/ 340702 h 422031"/>
              <a:gd name="connsiteX23" fmla="*/ 94517 w 422031"/>
              <a:gd name="connsiteY23" fmla="*/ 217610 h 422031"/>
              <a:gd name="connsiteX24" fmla="*/ 217610 w 422031"/>
              <a:gd name="connsiteY24" fmla="*/ 94517 h 422031"/>
              <a:gd name="connsiteX25" fmla="*/ 340702 w 422031"/>
              <a:gd name="connsiteY25" fmla="*/ 217610 h 422031"/>
              <a:gd name="connsiteX26" fmla="*/ 217610 w 422031"/>
              <a:gd name="connsiteY26" fmla="*/ 340702 h 422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22031" h="422031">
                <a:moveTo>
                  <a:pt x="217610" y="147271"/>
                </a:moveTo>
                <a:cubicBezTo>
                  <a:pt x="178748" y="147271"/>
                  <a:pt x="147271" y="178748"/>
                  <a:pt x="147271" y="217610"/>
                </a:cubicBezTo>
                <a:cubicBezTo>
                  <a:pt x="147271" y="256472"/>
                  <a:pt x="178748" y="287948"/>
                  <a:pt x="217610" y="287948"/>
                </a:cubicBezTo>
                <a:cubicBezTo>
                  <a:pt x="256472" y="287948"/>
                  <a:pt x="287948" y="256472"/>
                  <a:pt x="287948" y="217610"/>
                </a:cubicBezTo>
                <a:cubicBezTo>
                  <a:pt x="287948" y="178748"/>
                  <a:pt x="256472" y="147271"/>
                  <a:pt x="217610" y="147271"/>
                </a:cubicBezTo>
                <a:close/>
                <a:moveTo>
                  <a:pt x="374816" y="200025"/>
                </a:moveTo>
                <a:cubicBezTo>
                  <a:pt x="366727" y="126697"/>
                  <a:pt x="308522" y="68492"/>
                  <a:pt x="235194" y="60403"/>
                </a:cubicBezTo>
                <a:lnTo>
                  <a:pt x="235194" y="24179"/>
                </a:lnTo>
                <a:lnTo>
                  <a:pt x="200025" y="24179"/>
                </a:lnTo>
                <a:lnTo>
                  <a:pt x="200025" y="60403"/>
                </a:lnTo>
                <a:cubicBezTo>
                  <a:pt x="126697" y="68492"/>
                  <a:pt x="68492" y="126697"/>
                  <a:pt x="60403" y="200025"/>
                </a:cubicBezTo>
                <a:lnTo>
                  <a:pt x="24179" y="200025"/>
                </a:lnTo>
                <a:lnTo>
                  <a:pt x="24179" y="235194"/>
                </a:lnTo>
                <a:lnTo>
                  <a:pt x="60403" y="235194"/>
                </a:lnTo>
                <a:cubicBezTo>
                  <a:pt x="68492" y="308522"/>
                  <a:pt x="126697" y="366727"/>
                  <a:pt x="200025" y="374816"/>
                </a:cubicBezTo>
                <a:lnTo>
                  <a:pt x="200025" y="411041"/>
                </a:lnTo>
                <a:lnTo>
                  <a:pt x="235194" y="411041"/>
                </a:lnTo>
                <a:lnTo>
                  <a:pt x="235194" y="374816"/>
                </a:lnTo>
                <a:cubicBezTo>
                  <a:pt x="308522" y="366727"/>
                  <a:pt x="366727" y="308522"/>
                  <a:pt x="374816" y="235194"/>
                </a:cubicBezTo>
                <a:lnTo>
                  <a:pt x="411041" y="235194"/>
                </a:lnTo>
                <a:lnTo>
                  <a:pt x="411041" y="200025"/>
                </a:lnTo>
                <a:lnTo>
                  <a:pt x="374816" y="200025"/>
                </a:lnTo>
                <a:close/>
                <a:moveTo>
                  <a:pt x="217610" y="340702"/>
                </a:moveTo>
                <a:cubicBezTo>
                  <a:pt x="149557" y="340702"/>
                  <a:pt x="94517" y="285662"/>
                  <a:pt x="94517" y="217610"/>
                </a:cubicBezTo>
                <a:cubicBezTo>
                  <a:pt x="94517" y="149557"/>
                  <a:pt x="149557" y="94517"/>
                  <a:pt x="217610" y="94517"/>
                </a:cubicBezTo>
                <a:cubicBezTo>
                  <a:pt x="285662" y="94517"/>
                  <a:pt x="340702" y="149557"/>
                  <a:pt x="340702" y="217610"/>
                </a:cubicBezTo>
                <a:cubicBezTo>
                  <a:pt x="340702" y="285662"/>
                  <a:pt x="285662" y="340702"/>
                  <a:pt x="217610" y="340702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1044FD8-40C4-4572-827A-BF252A12C7FD}"/>
              </a:ext>
            </a:extLst>
          </p:cNvPr>
          <p:cNvSpPr/>
          <p:nvPr userDrawn="1"/>
        </p:nvSpPr>
        <p:spPr>
          <a:xfrm>
            <a:off x="8745035" y="2216573"/>
            <a:ext cx="386862" cy="386862"/>
          </a:xfrm>
          <a:custGeom>
            <a:avLst/>
            <a:gdLst>
              <a:gd name="connsiteX0" fmla="*/ 264385 w 386861"/>
              <a:gd name="connsiteY0" fmla="*/ 73943 h 386861"/>
              <a:gd name="connsiteX1" fmla="*/ 314149 w 386861"/>
              <a:gd name="connsiteY1" fmla="*/ 123708 h 386861"/>
              <a:gd name="connsiteX2" fmla="*/ 264385 w 386861"/>
              <a:gd name="connsiteY2" fmla="*/ 173472 h 386861"/>
              <a:gd name="connsiteX3" fmla="*/ 214620 w 386861"/>
              <a:gd name="connsiteY3" fmla="*/ 123708 h 386861"/>
              <a:gd name="connsiteX4" fmla="*/ 264385 w 386861"/>
              <a:gd name="connsiteY4" fmla="*/ 73943 h 386861"/>
              <a:gd name="connsiteX5" fmla="*/ 129687 w 386861"/>
              <a:gd name="connsiteY5" fmla="*/ 82384 h 386861"/>
              <a:gd name="connsiteX6" fmla="*/ 129687 w 386861"/>
              <a:gd name="connsiteY6" fmla="*/ 152722 h 386861"/>
              <a:gd name="connsiteX7" fmla="*/ 59348 w 386861"/>
              <a:gd name="connsiteY7" fmla="*/ 152722 h 386861"/>
              <a:gd name="connsiteX8" fmla="*/ 59348 w 386861"/>
              <a:gd name="connsiteY8" fmla="*/ 82384 h 386861"/>
              <a:gd name="connsiteX9" fmla="*/ 129687 w 386861"/>
              <a:gd name="connsiteY9" fmla="*/ 82384 h 386861"/>
              <a:gd name="connsiteX10" fmla="*/ 305533 w 386861"/>
              <a:gd name="connsiteY10" fmla="*/ 258230 h 386861"/>
              <a:gd name="connsiteX11" fmla="*/ 305533 w 386861"/>
              <a:gd name="connsiteY11" fmla="*/ 328569 h 386861"/>
              <a:gd name="connsiteX12" fmla="*/ 235194 w 386861"/>
              <a:gd name="connsiteY12" fmla="*/ 328569 h 386861"/>
              <a:gd name="connsiteX13" fmla="*/ 235194 w 386861"/>
              <a:gd name="connsiteY13" fmla="*/ 258230 h 386861"/>
              <a:gd name="connsiteX14" fmla="*/ 305533 w 386861"/>
              <a:gd name="connsiteY14" fmla="*/ 258230 h 386861"/>
              <a:gd name="connsiteX15" fmla="*/ 129687 w 386861"/>
              <a:gd name="connsiteY15" fmla="*/ 258230 h 386861"/>
              <a:gd name="connsiteX16" fmla="*/ 129687 w 386861"/>
              <a:gd name="connsiteY16" fmla="*/ 328569 h 386861"/>
              <a:gd name="connsiteX17" fmla="*/ 59348 w 386861"/>
              <a:gd name="connsiteY17" fmla="*/ 328569 h 386861"/>
              <a:gd name="connsiteX18" fmla="*/ 59348 w 386861"/>
              <a:gd name="connsiteY18" fmla="*/ 258230 h 386861"/>
              <a:gd name="connsiteX19" fmla="*/ 129687 w 386861"/>
              <a:gd name="connsiteY19" fmla="*/ 258230 h 386861"/>
              <a:gd name="connsiteX20" fmla="*/ 264385 w 386861"/>
              <a:gd name="connsiteY20" fmla="*/ 24179 h 386861"/>
              <a:gd name="connsiteX21" fmla="*/ 164856 w 386861"/>
              <a:gd name="connsiteY21" fmla="*/ 123532 h 386861"/>
              <a:gd name="connsiteX22" fmla="*/ 264385 w 386861"/>
              <a:gd name="connsiteY22" fmla="*/ 223061 h 386861"/>
              <a:gd name="connsiteX23" fmla="*/ 363914 w 386861"/>
              <a:gd name="connsiteY23" fmla="*/ 123532 h 386861"/>
              <a:gd name="connsiteX24" fmla="*/ 264385 w 386861"/>
              <a:gd name="connsiteY24" fmla="*/ 24179 h 386861"/>
              <a:gd name="connsiteX25" fmla="*/ 164856 w 386861"/>
              <a:gd name="connsiteY25" fmla="*/ 47215 h 386861"/>
              <a:gd name="connsiteX26" fmla="*/ 24179 w 386861"/>
              <a:gd name="connsiteY26" fmla="*/ 47215 h 386861"/>
              <a:gd name="connsiteX27" fmla="*/ 24179 w 386861"/>
              <a:gd name="connsiteY27" fmla="*/ 187892 h 386861"/>
              <a:gd name="connsiteX28" fmla="*/ 164856 w 386861"/>
              <a:gd name="connsiteY28" fmla="*/ 187892 h 386861"/>
              <a:gd name="connsiteX29" fmla="*/ 164856 w 386861"/>
              <a:gd name="connsiteY29" fmla="*/ 47215 h 386861"/>
              <a:gd name="connsiteX30" fmla="*/ 340702 w 386861"/>
              <a:gd name="connsiteY30" fmla="*/ 223061 h 386861"/>
              <a:gd name="connsiteX31" fmla="*/ 200025 w 386861"/>
              <a:gd name="connsiteY31" fmla="*/ 223061 h 386861"/>
              <a:gd name="connsiteX32" fmla="*/ 200025 w 386861"/>
              <a:gd name="connsiteY32" fmla="*/ 363738 h 386861"/>
              <a:gd name="connsiteX33" fmla="*/ 340702 w 386861"/>
              <a:gd name="connsiteY33" fmla="*/ 363738 h 386861"/>
              <a:gd name="connsiteX34" fmla="*/ 340702 w 386861"/>
              <a:gd name="connsiteY34" fmla="*/ 223061 h 386861"/>
              <a:gd name="connsiteX35" fmla="*/ 164856 w 386861"/>
              <a:gd name="connsiteY35" fmla="*/ 223061 h 386861"/>
              <a:gd name="connsiteX36" fmla="*/ 24179 w 386861"/>
              <a:gd name="connsiteY36" fmla="*/ 223061 h 386861"/>
              <a:gd name="connsiteX37" fmla="*/ 24179 w 386861"/>
              <a:gd name="connsiteY37" fmla="*/ 363738 h 386861"/>
              <a:gd name="connsiteX38" fmla="*/ 164856 w 386861"/>
              <a:gd name="connsiteY38" fmla="*/ 363738 h 386861"/>
              <a:gd name="connsiteX39" fmla="*/ 164856 w 386861"/>
              <a:gd name="connsiteY39" fmla="*/ 223061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86861" h="386861">
                <a:moveTo>
                  <a:pt x="264385" y="73943"/>
                </a:moveTo>
                <a:lnTo>
                  <a:pt x="314149" y="123708"/>
                </a:lnTo>
                <a:lnTo>
                  <a:pt x="264385" y="173472"/>
                </a:lnTo>
                <a:lnTo>
                  <a:pt x="214620" y="123708"/>
                </a:lnTo>
                <a:lnTo>
                  <a:pt x="264385" y="73943"/>
                </a:lnTo>
                <a:moveTo>
                  <a:pt x="129687" y="82384"/>
                </a:moveTo>
                <a:lnTo>
                  <a:pt x="129687" y="152722"/>
                </a:lnTo>
                <a:lnTo>
                  <a:pt x="59348" y="152722"/>
                </a:lnTo>
                <a:lnTo>
                  <a:pt x="59348" y="82384"/>
                </a:lnTo>
                <a:lnTo>
                  <a:pt x="129687" y="82384"/>
                </a:lnTo>
                <a:moveTo>
                  <a:pt x="305533" y="258230"/>
                </a:moveTo>
                <a:lnTo>
                  <a:pt x="305533" y="328569"/>
                </a:lnTo>
                <a:lnTo>
                  <a:pt x="235194" y="328569"/>
                </a:lnTo>
                <a:lnTo>
                  <a:pt x="235194" y="258230"/>
                </a:lnTo>
                <a:lnTo>
                  <a:pt x="305533" y="258230"/>
                </a:lnTo>
                <a:moveTo>
                  <a:pt x="129687" y="258230"/>
                </a:moveTo>
                <a:lnTo>
                  <a:pt x="129687" y="328569"/>
                </a:lnTo>
                <a:lnTo>
                  <a:pt x="59348" y="328569"/>
                </a:lnTo>
                <a:lnTo>
                  <a:pt x="59348" y="258230"/>
                </a:lnTo>
                <a:lnTo>
                  <a:pt x="129687" y="258230"/>
                </a:lnTo>
                <a:moveTo>
                  <a:pt x="264385" y="24179"/>
                </a:moveTo>
                <a:lnTo>
                  <a:pt x="164856" y="123532"/>
                </a:lnTo>
                <a:lnTo>
                  <a:pt x="264385" y="223061"/>
                </a:lnTo>
                <a:lnTo>
                  <a:pt x="363914" y="123532"/>
                </a:lnTo>
                <a:lnTo>
                  <a:pt x="264385" y="24179"/>
                </a:lnTo>
                <a:close/>
                <a:moveTo>
                  <a:pt x="164856" y="47215"/>
                </a:moveTo>
                <a:lnTo>
                  <a:pt x="24179" y="47215"/>
                </a:lnTo>
                <a:lnTo>
                  <a:pt x="24179" y="187892"/>
                </a:lnTo>
                <a:lnTo>
                  <a:pt x="164856" y="187892"/>
                </a:lnTo>
                <a:lnTo>
                  <a:pt x="164856" y="47215"/>
                </a:lnTo>
                <a:close/>
                <a:moveTo>
                  <a:pt x="340702" y="223061"/>
                </a:moveTo>
                <a:lnTo>
                  <a:pt x="200025" y="223061"/>
                </a:lnTo>
                <a:lnTo>
                  <a:pt x="200025" y="363738"/>
                </a:lnTo>
                <a:lnTo>
                  <a:pt x="340702" y="363738"/>
                </a:lnTo>
                <a:lnTo>
                  <a:pt x="340702" y="223061"/>
                </a:lnTo>
                <a:close/>
                <a:moveTo>
                  <a:pt x="164856" y="223061"/>
                </a:moveTo>
                <a:lnTo>
                  <a:pt x="24179" y="223061"/>
                </a:lnTo>
                <a:lnTo>
                  <a:pt x="24179" y="363738"/>
                </a:lnTo>
                <a:lnTo>
                  <a:pt x="164856" y="363738"/>
                </a:lnTo>
                <a:lnTo>
                  <a:pt x="164856" y="223061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09ED563-142C-466A-8E16-338069F5C1EB}"/>
              </a:ext>
            </a:extLst>
          </p:cNvPr>
          <p:cNvSpPr/>
          <p:nvPr userDrawn="1"/>
        </p:nvSpPr>
        <p:spPr>
          <a:xfrm>
            <a:off x="23135" y="3308697"/>
            <a:ext cx="386862" cy="386862"/>
          </a:xfrm>
          <a:custGeom>
            <a:avLst/>
            <a:gdLst>
              <a:gd name="connsiteX0" fmla="*/ 147271 w 386861"/>
              <a:gd name="connsiteY0" fmla="*/ 270364 h 386861"/>
              <a:gd name="connsiteX1" fmla="*/ 182440 w 386861"/>
              <a:gd name="connsiteY1" fmla="*/ 270364 h 386861"/>
              <a:gd name="connsiteX2" fmla="*/ 182440 w 386861"/>
              <a:gd name="connsiteY2" fmla="*/ 129687 h 386861"/>
              <a:gd name="connsiteX3" fmla="*/ 147271 w 386861"/>
              <a:gd name="connsiteY3" fmla="*/ 129687 h 386861"/>
              <a:gd name="connsiteX4" fmla="*/ 147271 w 386861"/>
              <a:gd name="connsiteY4" fmla="*/ 270364 h 386861"/>
              <a:gd name="connsiteX5" fmla="*/ 200025 w 386861"/>
              <a:gd name="connsiteY5" fmla="*/ 24179 h 386861"/>
              <a:gd name="connsiteX6" fmla="*/ 24179 w 386861"/>
              <a:gd name="connsiteY6" fmla="*/ 200025 h 386861"/>
              <a:gd name="connsiteX7" fmla="*/ 200025 w 386861"/>
              <a:gd name="connsiteY7" fmla="*/ 375871 h 386861"/>
              <a:gd name="connsiteX8" fmla="*/ 375871 w 386861"/>
              <a:gd name="connsiteY8" fmla="*/ 200025 h 386861"/>
              <a:gd name="connsiteX9" fmla="*/ 200025 w 386861"/>
              <a:gd name="connsiteY9" fmla="*/ 24179 h 386861"/>
              <a:gd name="connsiteX10" fmla="*/ 200025 w 386861"/>
              <a:gd name="connsiteY10" fmla="*/ 340702 h 386861"/>
              <a:gd name="connsiteX11" fmla="*/ 59348 w 386861"/>
              <a:gd name="connsiteY11" fmla="*/ 200025 h 386861"/>
              <a:gd name="connsiteX12" fmla="*/ 200025 w 386861"/>
              <a:gd name="connsiteY12" fmla="*/ 59348 h 386861"/>
              <a:gd name="connsiteX13" fmla="*/ 340702 w 386861"/>
              <a:gd name="connsiteY13" fmla="*/ 200025 h 386861"/>
              <a:gd name="connsiteX14" fmla="*/ 200025 w 386861"/>
              <a:gd name="connsiteY14" fmla="*/ 340702 h 386861"/>
              <a:gd name="connsiteX15" fmla="*/ 217610 w 386861"/>
              <a:gd name="connsiteY15" fmla="*/ 270364 h 386861"/>
              <a:gd name="connsiteX16" fmla="*/ 252779 w 386861"/>
              <a:gd name="connsiteY16" fmla="*/ 270364 h 386861"/>
              <a:gd name="connsiteX17" fmla="*/ 252779 w 386861"/>
              <a:gd name="connsiteY17" fmla="*/ 129687 h 386861"/>
              <a:gd name="connsiteX18" fmla="*/ 217610 w 386861"/>
              <a:gd name="connsiteY18" fmla="*/ 129687 h 386861"/>
              <a:gd name="connsiteX19" fmla="*/ 217610 w 386861"/>
              <a:gd name="connsiteY19" fmla="*/ 270364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86861" h="386861">
                <a:moveTo>
                  <a:pt x="147271" y="270364"/>
                </a:moveTo>
                <a:lnTo>
                  <a:pt x="182440" y="270364"/>
                </a:lnTo>
                <a:lnTo>
                  <a:pt x="182440" y="129687"/>
                </a:lnTo>
                <a:lnTo>
                  <a:pt x="147271" y="129687"/>
                </a:lnTo>
                <a:lnTo>
                  <a:pt x="147271" y="270364"/>
                </a:lnTo>
                <a:close/>
                <a:moveTo>
                  <a:pt x="200025" y="24179"/>
                </a:moveTo>
                <a:cubicBezTo>
                  <a:pt x="102958" y="24179"/>
                  <a:pt x="24179" y="102958"/>
                  <a:pt x="24179" y="200025"/>
                </a:cubicBezTo>
                <a:cubicBezTo>
                  <a:pt x="24179" y="297092"/>
                  <a:pt x="102958" y="375871"/>
                  <a:pt x="200025" y="375871"/>
                </a:cubicBezTo>
                <a:cubicBezTo>
                  <a:pt x="297092" y="375871"/>
                  <a:pt x="375871" y="297092"/>
                  <a:pt x="375871" y="200025"/>
                </a:cubicBezTo>
                <a:cubicBezTo>
                  <a:pt x="375871" y="102958"/>
                  <a:pt x="297092" y="24179"/>
                  <a:pt x="200025" y="24179"/>
                </a:cubicBezTo>
                <a:close/>
                <a:moveTo>
                  <a:pt x="200025" y="340702"/>
                </a:moveTo>
                <a:cubicBezTo>
                  <a:pt x="122477" y="340702"/>
                  <a:pt x="59348" y="277573"/>
                  <a:pt x="59348" y="200025"/>
                </a:cubicBezTo>
                <a:cubicBezTo>
                  <a:pt x="59348" y="122477"/>
                  <a:pt x="122477" y="59348"/>
                  <a:pt x="200025" y="59348"/>
                </a:cubicBezTo>
                <a:cubicBezTo>
                  <a:pt x="277573" y="59348"/>
                  <a:pt x="340702" y="122477"/>
                  <a:pt x="340702" y="200025"/>
                </a:cubicBezTo>
                <a:cubicBezTo>
                  <a:pt x="340702" y="277573"/>
                  <a:pt x="277573" y="340702"/>
                  <a:pt x="200025" y="340702"/>
                </a:cubicBezTo>
                <a:close/>
                <a:moveTo>
                  <a:pt x="217610" y="270364"/>
                </a:moveTo>
                <a:lnTo>
                  <a:pt x="252779" y="270364"/>
                </a:lnTo>
                <a:lnTo>
                  <a:pt x="252779" y="129687"/>
                </a:lnTo>
                <a:lnTo>
                  <a:pt x="217610" y="129687"/>
                </a:lnTo>
                <a:lnTo>
                  <a:pt x="217610" y="270364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2659798-FA4A-4B7E-98A2-B4B1FE6714F1}"/>
              </a:ext>
            </a:extLst>
          </p:cNvPr>
          <p:cNvSpPr/>
          <p:nvPr userDrawn="1"/>
        </p:nvSpPr>
        <p:spPr>
          <a:xfrm>
            <a:off x="1043916" y="3343867"/>
            <a:ext cx="287748" cy="316523"/>
          </a:xfrm>
          <a:custGeom>
            <a:avLst/>
            <a:gdLst>
              <a:gd name="connsiteX0" fmla="*/ 140062 w 316523"/>
              <a:gd name="connsiteY0" fmla="*/ 115091 h 316523"/>
              <a:gd name="connsiteX1" fmla="*/ 48973 w 316523"/>
              <a:gd name="connsiteY1" fmla="*/ 24179 h 316523"/>
              <a:gd name="connsiteX2" fmla="*/ 24179 w 316523"/>
              <a:gd name="connsiteY2" fmla="*/ 48973 h 316523"/>
              <a:gd name="connsiteX3" fmla="*/ 115091 w 316523"/>
              <a:gd name="connsiteY3" fmla="*/ 139886 h 316523"/>
              <a:gd name="connsiteX4" fmla="*/ 140062 w 316523"/>
              <a:gd name="connsiteY4" fmla="*/ 115091 h 316523"/>
              <a:gd name="connsiteX5" fmla="*/ 208817 w 316523"/>
              <a:gd name="connsiteY5" fmla="*/ 24179 h 316523"/>
              <a:gd name="connsiteX6" fmla="*/ 244690 w 316523"/>
              <a:gd name="connsiteY6" fmla="*/ 60051 h 316523"/>
              <a:gd name="connsiteX7" fmla="*/ 24179 w 316523"/>
              <a:gd name="connsiteY7" fmla="*/ 280739 h 316523"/>
              <a:gd name="connsiteX8" fmla="*/ 48973 w 316523"/>
              <a:gd name="connsiteY8" fmla="*/ 305533 h 316523"/>
              <a:gd name="connsiteX9" fmla="*/ 269660 w 316523"/>
              <a:gd name="connsiteY9" fmla="*/ 85022 h 316523"/>
              <a:gd name="connsiteX10" fmla="*/ 305533 w 316523"/>
              <a:gd name="connsiteY10" fmla="*/ 120894 h 316523"/>
              <a:gd name="connsiteX11" fmla="*/ 305533 w 316523"/>
              <a:gd name="connsiteY11" fmla="*/ 24179 h 316523"/>
              <a:gd name="connsiteX12" fmla="*/ 208817 w 316523"/>
              <a:gd name="connsiteY12" fmla="*/ 24179 h 316523"/>
              <a:gd name="connsiteX13" fmla="*/ 214620 w 316523"/>
              <a:gd name="connsiteY13" fmla="*/ 189650 h 316523"/>
              <a:gd name="connsiteX14" fmla="*/ 189826 w 316523"/>
              <a:gd name="connsiteY14" fmla="*/ 214445 h 316523"/>
              <a:gd name="connsiteX15" fmla="*/ 244866 w 316523"/>
              <a:gd name="connsiteY15" fmla="*/ 269484 h 316523"/>
              <a:gd name="connsiteX16" fmla="*/ 208817 w 316523"/>
              <a:gd name="connsiteY16" fmla="*/ 305533 h 316523"/>
              <a:gd name="connsiteX17" fmla="*/ 305533 w 316523"/>
              <a:gd name="connsiteY17" fmla="*/ 305533 h 316523"/>
              <a:gd name="connsiteX18" fmla="*/ 305533 w 316523"/>
              <a:gd name="connsiteY18" fmla="*/ 208817 h 316523"/>
              <a:gd name="connsiteX19" fmla="*/ 269660 w 316523"/>
              <a:gd name="connsiteY19" fmla="*/ 244690 h 316523"/>
              <a:gd name="connsiteX20" fmla="*/ 214620 w 316523"/>
              <a:gd name="connsiteY20" fmla="*/ 189650 h 31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6523" h="316523">
                <a:moveTo>
                  <a:pt x="140062" y="115091"/>
                </a:moveTo>
                <a:lnTo>
                  <a:pt x="48973" y="24179"/>
                </a:lnTo>
                <a:lnTo>
                  <a:pt x="24179" y="48973"/>
                </a:lnTo>
                <a:lnTo>
                  <a:pt x="115091" y="139886"/>
                </a:lnTo>
                <a:lnTo>
                  <a:pt x="140062" y="115091"/>
                </a:lnTo>
                <a:close/>
                <a:moveTo>
                  <a:pt x="208817" y="24179"/>
                </a:moveTo>
                <a:lnTo>
                  <a:pt x="244690" y="60051"/>
                </a:lnTo>
                <a:lnTo>
                  <a:pt x="24179" y="280739"/>
                </a:lnTo>
                <a:lnTo>
                  <a:pt x="48973" y="305533"/>
                </a:lnTo>
                <a:lnTo>
                  <a:pt x="269660" y="85022"/>
                </a:lnTo>
                <a:lnTo>
                  <a:pt x="305533" y="120894"/>
                </a:lnTo>
                <a:lnTo>
                  <a:pt x="305533" y="24179"/>
                </a:lnTo>
                <a:lnTo>
                  <a:pt x="208817" y="24179"/>
                </a:lnTo>
                <a:close/>
                <a:moveTo>
                  <a:pt x="214620" y="189650"/>
                </a:moveTo>
                <a:lnTo>
                  <a:pt x="189826" y="214445"/>
                </a:lnTo>
                <a:lnTo>
                  <a:pt x="244866" y="269484"/>
                </a:lnTo>
                <a:lnTo>
                  <a:pt x="208817" y="305533"/>
                </a:lnTo>
                <a:lnTo>
                  <a:pt x="305533" y="305533"/>
                </a:lnTo>
                <a:lnTo>
                  <a:pt x="305533" y="208817"/>
                </a:lnTo>
                <a:lnTo>
                  <a:pt x="269660" y="244690"/>
                </a:lnTo>
                <a:lnTo>
                  <a:pt x="214620" y="189650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1A82368-89EE-4235-832A-F77461B6AE6B}"/>
              </a:ext>
            </a:extLst>
          </p:cNvPr>
          <p:cNvSpPr/>
          <p:nvPr userDrawn="1"/>
        </p:nvSpPr>
        <p:spPr>
          <a:xfrm>
            <a:off x="2037254" y="3379036"/>
            <a:ext cx="319721" cy="246185"/>
          </a:xfrm>
          <a:custGeom>
            <a:avLst/>
            <a:gdLst>
              <a:gd name="connsiteX0" fmla="*/ 235194 w 351692"/>
              <a:gd name="connsiteY0" fmla="*/ 59348 h 246184"/>
              <a:gd name="connsiteX1" fmla="*/ 235194 w 351692"/>
              <a:gd name="connsiteY1" fmla="*/ 200025 h 246184"/>
              <a:gd name="connsiteX2" fmla="*/ 59348 w 351692"/>
              <a:gd name="connsiteY2" fmla="*/ 200025 h 246184"/>
              <a:gd name="connsiteX3" fmla="*/ 59348 w 351692"/>
              <a:gd name="connsiteY3" fmla="*/ 59348 h 246184"/>
              <a:gd name="connsiteX4" fmla="*/ 235194 w 351692"/>
              <a:gd name="connsiteY4" fmla="*/ 59348 h 246184"/>
              <a:gd name="connsiteX5" fmla="*/ 252779 w 351692"/>
              <a:gd name="connsiteY5" fmla="*/ 24179 h 246184"/>
              <a:gd name="connsiteX6" fmla="*/ 41763 w 351692"/>
              <a:gd name="connsiteY6" fmla="*/ 24179 h 246184"/>
              <a:gd name="connsiteX7" fmla="*/ 24179 w 351692"/>
              <a:gd name="connsiteY7" fmla="*/ 41763 h 246184"/>
              <a:gd name="connsiteX8" fmla="*/ 24179 w 351692"/>
              <a:gd name="connsiteY8" fmla="*/ 217610 h 246184"/>
              <a:gd name="connsiteX9" fmla="*/ 41763 w 351692"/>
              <a:gd name="connsiteY9" fmla="*/ 235194 h 246184"/>
              <a:gd name="connsiteX10" fmla="*/ 252779 w 351692"/>
              <a:gd name="connsiteY10" fmla="*/ 235194 h 246184"/>
              <a:gd name="connsiteX11" fmla="*/ 270364 w 351692"/>
              <a:gd name="connsiteY11" fmla="*/ 217610 h 246184"/>
              <a:gd name="connsiteX12" fmla="*/ 270364 w 351692"/>
              <a:gd name="connsiteY12" fmla="*/ 156064 h 246184"/>
              <a:gd name="connsiteX13" fmla="*/ 340702 w 351692"/>
              <a:gd name="connsiteY13" fmla="*/ 226402 h 246184"/>
              <a:gd name="connsiteX14" fmla="*/ 340702 w 351692"/>
              <a:gd name="connsiteY14" fmla="*/ 32971 h 246184"/>
              <a:gd name="connsiteX15" fmla="*/ 270364 w 351692"/>
              <a:gd name="connsiteY15" fmla="*/ 103310 h 246184"/>
              <a:gd name="connsiteX16" fmla="*/ 270364 w 351692"/>
              <a:gd name="connsiteY16" fmla="*/ 41763 h 246184"/>
              <a:gd name="connsiteX17" fmla="*/ 252779 w 351692"/>
              <a:gd name="connsiteY17" fmla="*/ 24179 h 24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51692" h="246184">
                <a:moveTo>
                  <a:pt x="235194" y="59348"/>
                </a:moveTo>
                <a:lnTo>
                  <a:pt x="235194" y="200025"/>
                </a:lnTo>
                <a:lnTo>
                  <a:pt x="59348" y="200025"/>
                </a:lnTo>
                <a:lnTo>
                  <a:pt x="59348" y="59348"/>
                </a:lnTo>
                <a:lnTo>
                  <a:pt x="235194" y="59348"/>
                </a:lnTo>
                <a:moveTo>
                  <a:pt x="252779" y="24179"/>
                </a:moveTo>
                <a:lnTo>
                  <a:pt x="41763" y="24179"/>
                </a:lnTo>
                <a:cubicBezTo>
                  <a:pt x="32092" y="24179"/>
                  <a:pt x="24179" y="32092"/>
                  <a:pt x="24179" y="41763"/>
                </a:cubicBezTo>
                <a:lnTo>
                  <a:pt x="24179" y="217610"/>
                </a:lnTo>
                <a:cubicBezTo>
                  <a:pt x="24179" y="227281"/>
                  <a:pt x="32092" y="235194"/>
                  <a:pt x="41763" y="235194"/>
                </a:cubicBezTo>
                <a:lnTo>
                  <a:pt x="252779" y="235194"/>
                </a:lnTo>
                <a:cubicBezTo>
                  <a:pt x="262451" y="235194"/>
                  <a:pt x="270364" y="227281"/>
                  <a:pt x="270364" y="217610"/>
                </a:cubicBezTo>
                <a:lnTo>
                  <a:pt x="270364" y="156064"/>
                </a:lnTo>
                <a:lnTo>
                  <a:pt x="340702" y="226402"/>
                </a:lnTo>
                <a:lnTo>
                  <a:pt x="340702" y="32971"/>
                </a:lnTo>
                <a:lnTo>
                  <a:pt x="270364" y="103310"/>
                </a:lnTo>
                <a:lnTo>
                  <a:pt x="270364" y="41763"/>
                </a:lnTo>
                <a:cubicBezTo>
                  <a:pt x="270364" y="32092"/>
                  <a:pt x="262451" y="24179"/>
                  <a:pt x="252779" y="24179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EB9DC4F-383E-46C5-8205-CCB99DA5B3C9}"/>
              </a:ext>
            </a:extLst>
          </p:cNvPr>
          <p:cNvSpPr/>
          <p:nvPr userDrawn="1"/>
        </p:nvSpPr>
        <p:spPr>
          <a:xfrm>
            <a:off x="3046578" y="3330326"/>
            <a:ext cx="319721" cy="351693"/>
          </a:xfrm>
          <a:custGeom>
            <a:avLst/>
            <a:gdLst>
              <a:gd name="connsiteX0" fmla="*/ 24179 w 351692"/>
              <a:gd name="connsiteY0" fmla="*/ 125642 h 351692"/>
              <a:gd name="connsiteX1" fmla="*/ 24179 w 351692"/>
              <a:gd name="connsiteY1" fmla="*/ 231150 h 351692"/>
              <a:gd name="connsiteX2" fmla="*/ 94517 w 351692"/>
              <a:gd name="connsiteY2" fmla="*/ 231150 h 351692"/>
              <a:gd name="connsiteX3" fmla="*/ 182440 w 351692"/>
              <a:gd name="connsiteY3" fmla="*/ 319073 h 351692"/>
              <a:gd name="connsiteX4" fmla="*/ 182440 w 351692"/>
              <a:gd name="connsiteY4" fmla="*/ 37719 h 351692"/>
              <a:gd name="connsiteX5" fmla="*/ 94517 w 351692"/>
              <a:gd name="connsiteY5" fmla="*/ 125642 h 351692"/>
              <a:gd name="connsiteX6" fmla="*/ 24179 w 351692"/>
              <a:gd name="connsiteY6" fmla="*/ 125642 h 351692"/>
              <a:gd name="connsiteX7" fmla="*/ 147271 w 351692"/>
              <a:gd name="connsiteY7" fmla="*/ 122653 h 351692"/>
              <a:gd name="connsiteX8" fmla="*/ 147271 w 351692"/>
              <a:gd name="connsiteY8" fmla="*/ 234139 h 351692"/>
              <a:gd name="connsiteX9" fmla="*/ 109113 w 351692"/>
              <a:gd name="connsiteY9" fmla="*/ 195981 h 351692"/>
              <a:gd name="connsiteX10" fmla="*/ 59348 w 351692"/>
              <a:gd name="connsiteY10" fmla="*/ 195981 h 351692"/>
              <a:gd name="connsiteX11" fmla="*/ 59348 w 351692"/>
              <a:gd name="connsiteY11" fmla="*/ 160811 h 351692"/>
              <a:gd name="connsiteX12" fmla="*/ 109113 w 351692"/>
              <a:gd name="connsiteY12" fmla="*/ 160811 h 351692"/>
              <a:gd name="connsiteX13" fmla="*/ 147271 w 351692"/>
              <a:gd name="connsiteY13" fmla="*/ 122653 h 351692"/>
              <a:gd name="connsiteX14" fmla="*/ 261571 w 351692"/>
              <a:gd name="connsiteY14" fmla="*/ 178396 h 351692"/>
              <a:gd name="connsiteX15" fmla="*/ 217610 w 351692"/>
              <a:gd name="connsiteY15" fmla="*/ 107530 h 351692"/>
              <a:gd name="connsiteX16" fmla="*/ 217610 w 351692"/>
              <a:gd name="connsiteY16" fmla="*/ 249086 h 351692"/>
              <a:gd name="connsiteX17" fmla="*/ 261571 w 351692"/>
              <a:gd name="connsiteY17" fmla="*/ 178396 h 351692"/>
              <a:gd name="connsiteX18" fmla="*/ 217610 w 351692"/>
              <a:gd name="connsiteY18" fmla="*/ 24179 h 351692"/>
              <a:gd name="connsiteX19" fmla="*/ 217610 w 351692"/>
              <a:gd name="connsiteY19" fmla="*/ 60403 h 351692"/>
              <a:gd name="connsiteX20" fmla="*/ 305533 w 351692"/>
              <a:gd name="connsiteY20" fmla="*/ 178396 h 351692"/>
              <a:gd name="connsiteX21" fmla="*/ 217610 w 351692"/>
              <a:gd name="connsiteY21" fmla="*/ 296389 h 351692"/>
              <a:gd name="connsiteX22" fmla="*/ 217610 w 351692"/>
              <a:gd name="connsiteY22" fmla="*/ 332613 h 351692"/>
              <a:gd name="connsiteX23" fmla="*/ 340702 w 351692"/>
              <a:gd name="connsiteY23" fmla="*/ 178396 h 351692"/>
              <a:gd name="connsiteX24" fmla="*/ 217610 w 351692"/>
              <a:gd name="connsiteY24" fmla="*/ 24179 h 35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1692" h="351692">
                <a:moveTo>
                  <a:pt x="24179" y="125642"/>
                </a:moveTo>
                <a:lnTo>
                  <a:pt x="24179" y="231150"/>
                </a:lnTo>
                <a:lnTo>
                  <a:pt x="94517" y="231150"/>
                </a:lnTo>
                <a:lnTo>
                  <a:pt x="182440" y="319073"/>
                </a:lnTo>
                <a:lnTo>
                  <a:pt x="182440" y="37719"/>
                </a:lnTo>
                <a:lnTo>
                  <a:pt x="94517" y="125642"/>
                </a:lnTo>
                <a:lnTo>
                  <a:pt x="24179" y="125642"/>
                </a:lnTo>
                <a:close/>
                <a:moveTo>
                  <a:pt x="147271" y="122653"/>
                </a:moveTo>
                <a:lnTo>
                  <a:pt x="147271" y="234139"/>
                </a:lnTo>
                <a:lnTo>
                  <a:pt x="109113" y="195981"/>
                </a:lnTo>
                <a:lnTo>
                  <a:pt x="59348" y="195981"/>
                </a:lnTo>
                <a:lnTo>
                  <a:pt x="59348" y="160811"/>
                </a:lnTo>
                <a:lnTo>
                  <a:pt x="109113" y="160811"/>
                </a:lnTo>
                <a:lnTo>
                  <a:pt x="147271" y="122653"/>
                </a:lnTo>
                <a:close/>
                <a:moveTo>
                  <a:pt x="261571" y="178396"/>
                </a:moveTo>
                <a:cubicBezTo>
                  <a:pt x="261571" y="147271"/>
                  <a:pt x="243635" y="120543"/>
                  <a:pt x="217610" y="107530"/>
                </a:cubicBezTo>
                <a:lnTo>
                  <a:pt x="217610" y="249086"/>
                </a:lnTo>
                <a:cubicBezTo>
                  <a:pt x="243635" y="236249"/>
                  <a:pt x="261571" y="209521"/>
                  <a:pt x="261571" y="178396"/>
                </a:cubicBezTo>
                <a:close/>
                <a:moveTo>
                  <a:pt x="217610" y="24179"/>
                </a:moveTo>
                <a:lnTo>
                  <a:pt x="217610" y="60403"/>
                </a:lnTo>
                <a:cubicBezTo>
                  <a:pt x="268429" y="75526"/>
                  <a:pt x="305533" y="122653"/>
                  <a:pt x="305533" y="178396"/>
                </a:cubicBezTo>
                <a:cubicBezTo>
                  <a:pt x="305533" y="234139"/>
                  <a:pt x="268429" y="281266"/>
                  <a:pt x="217610" y="296389"/>
                </a:cubicBezTo>
                <a:lnTo>
                  <a:pt x="217610" y="332613"/>
                </a:lnTo>
                <a:cubicBezTo>
                  <a:pt x="288124" y="316611"/>
                  <a:pt x="340702" y="253658"/>
                  <a:pt x="340702" y="178396"/>
                </a:cubicBezTo>
                <a:cubicBezTo>
                  <a:pt x="340702" y="103134"/>
                  <a:pt x="288124" y="40181"/>
                  <a:pt x="217610" y="24179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87EDF27-3429-440C-A808-74E237E3003C}"/>
              </a:ext>
            </a:extLst>
          </p:cNvPr>
          <p:cNvSpPr/>
          <p:nvPr userDrawn="1"/>
        </p:nvSpPr>
        <p:spPr>
          <a:xfrm>
            <a:off x="4071089" y="3361451"/>
            <a:ext cx="271763" cy="298939"/>
          </a:xfrm>
          <a:custGeom>
            <a:avLst/>
            <a:gdLst>
              <a:gd name="connsiteX0" fmla="*/ 112102 w 298938"/>
              <a:gd name="connsiteY0" fmla="*/ 24179 h 298938"/>
              <a:gd name="connsiteX1" fmla="*/ 112102 w 298938"/>
              <a:gd name="connsiteY1" fmla="*/ 59348 h 298938"/>
              <a:gd name="connsiteX2" fmla="*/ 227985 w 298938"/>
              <a:gd name="connsiteY2" fmla="*/ 59348 h 298938"/>
              <a:gd name="connsiteX3" fmla="*/ 24179 w 298938"/>
              <a:gd name="connsiteY3" fmla="*/ 263154 h 298938"/>
              <a:gd name="connsiteX4" fmla="*/ 48973 w 298938"/>
              <a:gd name="connsiteY4" fmla="*/ 287948 h 298938"/>
              <a:gd name="connsiteX5" fmla="*/ 252779 w 298938"/>
              <a:gd name="connsiteY5" fmla="*/ 84142 h 298938"/>
              <a:gd name="connsiteX6" fmla="*/ 252779 w 298938"/>
              <a:gd name="connsiteY6" fmla="*/ 200025 h 298938"/>
              <a:gd name="connsiteX7" fmla="*/ 287948 w 298938"/>
              <a:gd name="connsiteY7" fmla="*/ 200025 h 298938"/>
              <a:gd name="connsiteX8" fmla="*/ 287948 w 298938"/>
              <a:gd name="connsiteY8" fmla="*/ 24179 h 298938"/>
              <a:gd name="connsiteX9" fmla="*/ 112102 w 298938"/>
              <a:gd name="connsiteY9" fmla="*/ 24179 h 29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8938" h="298938">
                <a:moveTo>
                  <a:pt x="112102" y="24179"/>
                </a:moveTo>
                <a:lnTo>
                  <a:pt x="112102" y="59348"/>
                </a:lnTo>
                <a:lnTo>
                  <a:pt x="227985" y="59348"/>
                </a:lnTo>
                <a:lnTo>
                  <a:pt x="24179" y="263154"/>
                </a:lnTo>
                <a:lnTo>
                  <a:pt x="48973" y="287948"/>
                </a:lnTo>
                <a:lnTo>
                  <a:pt x="252779" y="84142"/>
                </a:lnTo>
                <a:lnTo>
                  <a:pt x="252779" y="200025"/>
                </a:lnTo>
                <a:lnTo>
                  <a:pt x="287948" y="200025"/>
                </a:lnTo>
                <a:lnTo>
                  <a:pt x="287948" y="24179"/>
                </a:lnTo>
                <a:lnTo>
                  <a:pt x="112102" y="24179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F17EF06-139C-43A6-9D24-F61AF3DCAB95}"/>
              </a:ext>
            </a:extLst>
          </p:cNvPr>
          <p:cNvSpPr/>
          <p:nvPr userDrawn="1"/>
        </p:nvSpPr>
        <p:spPr>
          <a:xfrm>
            <a:off x="5049240" y="3343867"/>
            <a:ext cx="351693" cy="316523"/>
          </a:xfrm>
          <a:custGeom>
            <a:avLst/>
            <a:gdLst>
              <a:gd name="connsiteX0" fmla="*/ 375871 w 386861"/>
              <a:gd name="connsiteY0" fmla="*/ 59348 h 316523"/>
              <a:gd name="connsiteX1" fmla="*/ 340702 w 386861"/>
              <a:gd name="connsiteY1" fmla="*/ 24179 h 316523"/>
              <a:gd name="connsiteX2" fmla="*/ 59348 w 386861"/>
              <a:gd name="connsiteY2" fmla="*/ 24179 h 316523"/>
              <a:gd name="connsiteX3" fmla="*/ 24179 w 386861"/>
              <a:gd name="connsiteY3" fmla="*/ 59348 h 316523"/>
              <a:gd name="connsiteX4" fmla="*/ 24179 w 386861"/>
              <a:gd name="connsiteY4" fmla="*/ 270364 h 316523"/>
              <a:gd name="connsiteX5" fmla="*/ 59348 w 386861"/>
              <a:gd name="connsiteY5" fmla="*/ 305533 h 316523"/>
              <a:gd name="connsiteX6" fmla="*/ 340702 w 386861"/>
              <a:gd name="connsiteY6" fmla="*/ 305533 h 316523"/>
              <a:gd name="connsiteX7" fmla="*/ 375871 w 386861"/>
              <a:gd name="connsiteY7" fmla="*/ 270364 h 316523"/>
              <a:gd name="connsiteX8" fmla="*/ 375871 w 386861"/>
              <a:gd name="connsiteY8" fmla="*/ 59348 h 316523"/>
              <a:gd name="connsiteX9" fmla="*/ 340702 w 386861"/>
              <a:gd name="connsiteY9" fmla="*/ 59348 h 316523"/>
              <a:gd name="connsiteX10" fmla="*/ 200025 w 386861"/>
              <a:gd name="connsiteY10" fmla="*/ 147271 h 316523"/>
              <a:gd name="connsiteX11" fmla="*/ 59348 w 386861"/>
              <a:gd name="connsiteY11" fmla="*/ 59348 h 316523"/>
              <a:gd name="connsiteX12" fmla="*/ 340702 w 386861"/>
              <a:gd name="connsiteY12" fmla="*/ 59348 h 316523"/>
              <a:gd name="connsiteX13" fmla="*/ 340702 w 386861"/>
              <a:gd name="connsiteY13" fmla="*/ 270364 h 316523"/>
              <a:gd name="connsiteX14" fmla="*/ 59348 w 386861"/>
              <a:gd name="connsiteY14" fmla="*/ 270364 h 316523"/>
              <a:gd name="connsiteX15" fmla="*/ 59348 w 386861"/>
              <a:gd name="connsiteY15" fmla="*/ 94517 h 316523"/>
              <a:gd name="connsiteX16" fmla="*/ 200025 w 386861"/>
              <a:gd name="connsiteY16" fmla="*/ 182440 h 316523"/>
              <a:gd name="connsiteX17" fmla="*/ 340702 w 386861"/>
              <a:gd name="connsiteY17" fmla="*/ 94517 h 316523"/>
              <a:gd name="connsiteX18" fmla="*/ 340702 w 386861"/>
              <a:gd name="connsiteY18" fmla="*/ 270364 h 31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6861" h="316523">
                <a:moveTo>
                  <a:pt x="375871" y="59348"/>
                </a:moveTo>
                <a:cubicBezTo>
                  <a:pt x="375871" y="40005"/>
                  <a:pt x="360045" y="24179"/>
                  <a:pt x="340702" y="24179"/>
                </a:cubicBezTo>
                <a:lnTo>
                  <a:pt x="59348" y="24179"/>
                </a:lnTo>
                <a:cubicBezTo>
                  <a:pt x="40005" y="24179"/>
                  <a:pt x="24179" y="40005"/>
                  <a:pt x="24179" y="59348"/>
                </a:cubicBezTo>
                <a:lnTo>
                  <a:pt x="24179" y="270364"/>
                </a:lnTo>
                <a:cubicBezTo>
                  <a:pt x="24179" y="289707"/>
                  <a:pt x="40005" y="305533"/>
                  <a:pt x="59348" y="305533"/>
                </a:cubicBezTo>
                <a:lnTo>
                  <a:pt x="340702" y="305533"/>
                </a:lnTo>
                <a:cubicBezTo>
                  <a:pt x="360045" y="305533"/>
                  <a:pt x="375871" y="289707"/>
                  <a:pt x="375871" y="270364"/>
                </a:cubicBezTo>
                <a:lnTo>
                  <a:pt x="375871" y="59348"/>
                </a:lnTo>
                <a:close/>
                <a:moveTo>
                  <a:pt x="340702" y="59348"/>
                </a:moveTo>
                <a:lnTo>
                  <a:pt x="200025" y="147271"/>
                </a:lnTo>
                <a:lnTo>
                  <a:pt x="59348" y="59348"/>
                </a:lnTo>
                <a:lnTo>
                  <a:pt x="340702" y="59348"/>
                </a:lnTo>
                <a:close/>
                <a:moveTo>
                  <a:pt x="340702" y="270364"/>
                </a:moveTo>
                <a:lnTo>
                  <a:pt x="59348" y="270364"/>
                </a:lnTo>
                <a:lnTo>
                  <a:pt x="59348" y="94517"/>
                </a:lnTo>
                <a:lnTo>
                  <a:pt x="200025" y="182440"/>
                </a:lnTo>
                <a:lnTo>
                  <a:pt x="340702" y="94517"/>
                </a:lnTo>
                <a:lnTo>
                  <a:pt x="340702" y="270364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66A2875-616E-4D72-9A74-C9638DEEB74B}"/>
              </a:ext>
            </a:extLst>
          </p:cNvPr>
          <p:cNvSpPr/>
          <p:nvPr userDrawn="1"/>
        </p:nvSpPr>
        <p:spPr>
          <a:xfrm>
            <a:off x="6058564" y="3308697"/>
            <a:ext cx="351693" cy="386862"/>
          </a:xfrm>
          <a:custGeom>
            <a:avLst/>
            <a:gdLst>
              <a:gd name="connsiteX0" fmla="*/ 217610 w 386861"/>
              <a:gd name="connsiteY0" fmla="*/ 112102 h 386861"/>
              <a:gd name="connsiteX1" fmla="*/ 182440 w 386861"/>
              <a:gd name="connsiteY1" fmla="*/ 112102 h 386861"/>
              <a:gd name="connsiteX2" fmla="*/ 182440 w 386861"/>
              <a:gd name="connsiteY2" fmla="*/ 182440 h 386861"/>
              <a:gd name="connsiteX3" fmla="*/ 112102 w 386861"/>
              <a:gd name="connsiteY3" fmla="*/ 182440 h 386861"/>
              <a:gd name="connsiteX4" fmla="*/ 112102 w 386861"/>
              <a:gd name="connsiteY4" fmla="*/ 217610 h 386861"/>
              <a:gd name="connsiteX5" fmla="*/ 182440 w 386861"/>
              <a:gd name="connsiteY5" fmla="*/ 217610 h 386861"/>
              <a:gd name="connsiteX6" fmla="*/ 182440 w 386861"/>
              <a:gd name="connsiteY6" fmla="*/ 287948 h 386861"/>
              <a:gd name="connsiteX7" fmla="*/ 217610 w 386861"/>
              <a:gd name="connsiteY7" fmla="*/ 287948 h 386861"/>
              <a:gd name="connsiteX8" fmla="*/ 217610 w 386861"/>
              <a:gd name="connsiteY8" fmla="*/ 217610 h 386861"/>
              <a:gd name="connsiteX9" fmla="*/ 287948 w 386861"/>
              <a:gd name="connsiteY9" fmla="*/ 217610 h 386861"/>
              <a:gd name="connsiteX10" fmla="*/ 287948 w 386861"/>
              <a:gd name="connsiteY10" fmla="*/ 182440 h 386861"/>
              <a:gd name="connsiteX11" fmla="*/ 217610 w 386861"/>
              <a:gd name="connsiteY11" fmla="*/ 182440 h 386861"/>
              <a:gd name="connsiteX12" fmla="*/ 217610 w 386861"/>
              <a:gd name="connsiteY12" fmla="*/ 112102 h 386861"/>
              <a:gd name="connsiteX13" fmla="*/ 200025 w 386861"/>
              <a:gd name="connsiteY13" fmla="*/ 24179 h 386861"/>
              <a:gd name="connsiteX14" fmla="*/ 24179 w 386861"/>
              <a:gd name="connsiteY14" fmla="*/ 200025 h 386861"/>
              <a:gd name="connsiteX15" fmla="*/ 200025 w 386861"/>
              <a:gd name="connsiteY15" fmla="*/ 375871 h 386861"/>
              <a:gd name="connsiteX16" fmla="*/ 375871 w 386861"/>
              <a:gd name="connsiteY16" fmla="*/ 200025 h 386861"/>
              <a:gd name="connsiteX17" fmla="*/ 200025 w 386861"/>
              <a:gd name="connsiteY17" fmla="*/ 24179 h 386861"/>
              <a:gd name="connsiteX18" fmla="*/ 200025 w 386861"/>
              <a:gd name="connsiteY18" fmla="*/ 340702 h 386861"/>
              <a:gd name="connsiteX19" fmla="*/ 59348 w 386861"/>
              <a:gd name="connsiteY19" fmla="*/ 200025 h 386861"/>
              <a:gd name="connsiteX20" fmla="*/ 200025 w 386861"/>
              <a:gd name="connsiteY20" fmla="*/ 59348 h 386861"/>
              <a:gd name="connsiteX21" fmla="*/ 340702 w 386861"/>
              <a:gd name="connsiteY21" fmla="*/ 200025 h 386861"/>
              <a:gd name="connsiteX22" fmla="*/ 200025 w 386861"/>
              <a:gd name="connsiteY22" fmla="*/ 340702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86861" h="386861">
                <a:moveTo>
                  <a:pt x="217610" y="112102"/>
                </a:moveTo>
                <a:lnTo>
                  <a:pt x="182440" y="112102"/>
                </a:lnTo>
                <a:lnTo>
                  <a:pt x="182440" y="182440"/>
                </a:lnTo>
                <a:lnTo>
                  <a:pt x="112102" y="182440"/>
                </a:lnTo>
                <a:lnTo>
                  <a:pt x="112102" y="217610"/>
                </a:lnTo>
                <a:lnTo>
                  <a:pt x="182440" y="217610"/>
                </a:lnTo>
                <a:lnTo>
                  <a:pt x="182440" y="287948"/>
                </a:lnTo>
                <a:lnTo>
                  <a:pt x="217610" y="287948"/>
                </a:lnTo>
                <a:lnTo>
                  <a:pt x="217610" y="217610"/>
                </a:lnTo>
                <a:lnTo>
                  <a:pt x="287948" y="217610"/>
                </a:lnTo>
                <a:lnTo>
                  <a:pt x="287948" y="182440"/>
                </a:lnTo>
                <a:lnTo>
                  <a:pt x="217610" y="182440"/>
                </a:lnTo>
                <a:lnTo>
                  <a:pt x="217610" y="112102"/>
                </a:lnTo>
                <a:close/>
                <a:moveTo>
                  <a:pt x="200025" y="24179"/>
                </a:moveTo>
                <a:cubicBezTo>
                  <a:pt x="102958" y="24179"/>
                  <a:pt x="24179" y="102958"/>
                  <a:pt x="24179" y="200025"/>
                </a:cubicBezTo>
                <a:cubicBezTo>
                  <a:pt x="24179" y="297092"/>
                  <a:pt x="102958" y="375871"/>
                  <a:pt x="200025" y="375871"/>
                </a:cubicBezTo>
                <a:cubicBezTo>
                  <a:pt x="297092" y="375871"/>
                  <a:pt x="375871" y="297092"/>
                  <a:pt x="375871" y="200025"/>
                </a:cubicBezTo>
                <a:cubicBezTo>
                  <a:pt x="375871" y="102958"/>
                  <a:pt x="297092" y="24179"/>
                  <a:pt x="200025" y="24179"/>
                </a:cubicBezTo>
                <a:close/>
                <a:moveTo>
                  <a:pt x="200025" y="340702"/>
                </a:moveTo>
                <a:cubicBezTo>
                  <a:pt x="122477" y="340702"/>
                  <a:pt x="59348" y="277573"/>
                  <a:pt x="59348" y="200025"/>
                </a:cubicBezTo>
                <a:cubicBezTo>
                  <a:pt x="59348" y="122477"/>
                  <a:pt x="122477" y="59348"/>
                  <a:pt x="200025" y="59348"/>
                </a:cubicBezTo>
                <a:cubicBezTo>
                  <a:pt x="277573" y="59348"/>
                  <a:pt x="340702" y="122477"/>
                  <a:pt x="340702" y="200025"/>
                </a:cubicBezTo>
                <a:cubicBezTo>
                  <a:pt x="340702" y="277573"/>
                  <a:pt x="277573" y="340702"/>
                  <a:pt x="200025" y="340702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946800B-AE70-4D6E-842D-76584FF23EE8}"/>
              </a:ext>
            </a:extLst>
          </p:cNvPr>
          <p:cNvSpPr/>
          <p:nvPr userDrawn="1"/>
        </p:nvSpPr>
        <p:spPr>
          <a:xfrm>
            <a:off x="7067888" y="3396621"/>
            <a:ext cx="351693" cy="211016"/>
          </a:xfrm>
          <a:custGeom>
            <a:avLst/>
            <a:gdLst>
              <a:gd name="connsiteX0" fmla="*/ 287948 w 386861"/>
              <a:gd name="connsiteY0" fmla="*/ 24179 h 211015"/>
              <a:gd name="connsiteX1" fmla="*/ 217610 w 386861"/>
              <a:gd name="connsiteY1" fmla="*/ 24179 h 211015"/>
              <a:gd name="connsiteX2" fmla="*/ 217610 w 386861"/>
              <a:gd name="connsiteY2" fmla="*/ 59348 h 211015"/>
              <a:gd name="connsiteX3" fmla="*/ 287948 w 386861"/>
              <a:gd name="connsiteY3" fmla="*/ 59348 h 211015"/>
              <a:gd name="connsiteX4" fmla="*/ 340702 w 386861"/>
              <a:gd name="connsiteY4" fmla="*/ 112102 h 211015"/>
              <a:gd name="connsiteX5" fmla="*/ 287948 w 386861"/>
              <a:gd name="connsiteY5" fmla="*/ 164856 h 211015"/>
              <a:gd name="connsiteX6" fmla="*/ 217610 w 386861"/>
              <a:gd name="connsiteY6" fmla="*/ 164856 h 211015"/>
              <a:gd name="connsiteX7" fmla="*/ 217610 w 386861"/>
              <a:gd name="connsiteY7" fmla="*/ 200025 h 211015"/>
              <a:gd name="connsiteX8" fmla="*/ 287948 w 386861"/>
              <a:gd name="connsiteY8" fmla="*/ 200025 h 211015"/>
              <a:gd name="connsiteX9" fmla="*/ 375871 w 386861"/>
              <a:gd name="connsiteY9" fmla="*/ 112102 h 211015"/>
              <a:gd name="connsiteX10" fmla="*/ 287948 w 386861"/>
              <a:gd name="connsiteY10" fmla="*/ 24179 h 211015"/>
              <a:gd name="connsiteX11" fmla="*/ 182440 w 386861"/>
              <a:gd name="connsiteY11" fmla="*/ 164856 h 211015"/>
              <a:gd name="connsiteX12" fmla="*/ 112102 w 386861"/>
              <a:gd name="connsiteY12" fmla="*/ 164856 h 211015"/>
              <a:gd name="connsiteX13" fmla="*/ 59348 w 386861"/>
              <a:gd name="connsiteY13" fmla="*/ 112102 h 211015"/>
              <a:gd name="connsiteX14" fmla="*/ 112102 w 386861"/>
              <a:gd name="connsiteY14" fmla="*/ 59348 h 211015"/>
              <a:gd name="connsiteX15" fmla="*/ 182440 w 386861"/>
              <a:gd name="connsiteY15" fmla="*/ 59348 h 211015"/>
              <a:gd name="connsiteX16" fmla="*/ 182440 w 386861"/>
              <a:gd name="connsiteY16" fmla="*/ 24179 h 211015"/>
              <a:gd name="connsiteX17" fmla="*/ 112102 w 386861"/>
              <a:gd name="connsiteY17" fmla="*/ 24179 h 211015"/>
              <a:gd name="connsiteX18" fmla="*/ 24179 w 386861"/>
              <a:gd name="connsiteY18" fmla="*/ 112102 h 211015"/>
              <a:gd name="connsiteX19" fmla="*/ 112102 w 386861"/>
              <a:gd name="connsiteY19" fmla="*/ 200025 h 211015"/>
              <a:gd name="connsiteX20" fmla="*/ 182440 w 386861"/>
              <a:gd name="connsiteY20" fmla="*/ 200025 h 211015"/>
              <a:gd name="connsiteX21" fmla="*/ 182440 w 386861"/>
              <a:gd name="connsiteY21" fmla="*/ 164856 h 211015"/>
              <a:gd name="connsiteX22" fmla="*/ 129687 w 386861"/>
              <a:gd name="connsiteY22" fmla="*/ 94517 h 211015"/>
              <a:gd name="connsiteX23" fmla="*/ 270364 w 386861"/>
              <a:gd name="connsiteY23" fmla="*/ 94517 h 211015"/>
              <a:gd name="connsiteX24" fmla="*/ 270364 w 386861"/>
              <a:gd name="connsiteY24" fmla="*/ 129687 h 211015"/>
              <a:gd name="connsiteX25" fmla="*/ 129687 w 386861"/>
              <a:gd name="connsiteY25" fmla="*/ 129687 h 21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861" h="211015">
                <a:moveTo>
                  <a:pt x="287948" y="24179"/>
                </a:moveTo>
                <a:lnTo>
                  <a:pt x="217610" y="24179"/>
                </a:lnTo>
                <a:lnTo>
                  <a:pt x="217610" y="59348"/>
                </a:lnTo>
                <a:lnTo>
                  <a:pt x="287948" y="59348"/>
                </a:lnTo>
                <a:cubicBezTo>
                  <a:pt x="316963" y="59348"/>
                  <a:pt x="340702" y="83087"/>
                  <a:pt x="340702" y="112102"/>
                </a:cubicBezTo>
                <a:cubicBezTo>
                  <a:pt x="340702" y="141117"/>
                  <a:pt x="316963" y="164856"/>
                  <a:pt x="287948" y="164856"/>
                </a:cubicBezTo>
                <a:lnTo>
                  <a:pt x="217610" y="164856"/>
                </a:lnTo>
                <a:lnTo>
                  <a:pt x="217610" y="200025"/>
                </a:lnTo>
                <a:lnTo>
                  <a:pt x="287948" y="200025"/>
                </a:lnTo>
                <a:cubicBezTo>
                  <a:pt x="336482" y="200025"/>
                  <a:pt x="375871" y="160636"/>
                  <a:pt x="375871" y="112102"/>
                </a:cubicBezTo>
                <a:cubicBezTo>
                  <a:pt x="375871" y="63568"/>
                  <a:pt x="336482" y="24179"/>
                  <a:pt x="287948" y="24179"/>
                </a:cubicBezTo>
                <a:close/>
                <a:moveTo>
                  <a:pt x="182440" y="164856"/>
                </a:moveTo>
                <a:lnTo>
                  <a:pt x="112102" y="164856"/>
                </a:lnTo>
                <a:cubicBezTo>
                  <a:pt x="83087" y="164856"/>
                  <a:pt x="59348" y="141117"/>
                  <a:pt x="59348" y="112102"/>
                </a:cubicBezTo>
                <a:cubicBezTo>
                  <a:pt x="59348" y="83087"/>
                  <a:pt x="83087" y="59348"/>
                  <a:pt x="112102" y="59348"/>
                </a:cubicBezTo>
                <a:lnTo>
                  <a:pt x="182440" y="59348"/>
                </a:lnTo>
                <a:lnTo>
                  <a:pt x="182440" y="24179"/>
                </a:lnTo>
                <a:lnTo>
                  <a:pt x="112102" y="24179"/>
                </a:lnTo>
                <a:cubicBezTo>
                  <a:pt x="63568" y="24179"/>
                  <a:pt x="24179" y="63568"/>
                  <a:pt x="24179" y="112102"/>
                </a:cubicBezTo>
                <a:cubicBezTo>
                  <a:pt x="24179" y="160636"/>
                  <a:pt x="63568" y="200025"/>
                  <a:pt x="112102" y="200025"/>
                </a:cubicBezTo>
                <a:lnTo>
                  <a:pt x="182440" y="200025"/>
                </a:lnTo>
                <a:lnTo>
                  <a:pt x="182440" y="164856"/>
                </a:lnTo>
                <a:close/>
                <a:moveTo>
                  <a:pt x="129687" y="94517"/>
                </a:moveTo>
                <a:lnTo>
                  <a:pt x="270364" y="94517"/>
                </a:lnTo>
                <a:lnTo>
                  <a:pt x="270364" y="129687"/>
                </a:lnTo>
                <a:lnTo>
                  <a:pt x="129687" y="129687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29E2699-B96A-4F5E-AB1B-9BF2C2EB6CD8}"/>
              </a:ext>
            </a:extLst>
          </p:cNvPr>
          <p:cNvSpPr/>
          <p:nvPr userDrawn="1"/>
        </p:nvSpPr>
        <p:spPr>
          <a:xfrm>
            <a:off x="8173693" y="3326282"/>
            <a:ext cx="211016" cy="351693"/>
          </a:xfrm>
          <a:custGeom>
            <a:avLst/>
            <a:gdLst>
              <a:gd name="connsiteX0" fmla="*/ 120543 w 211015"/>
              <a:gd name="connsiteY0" fmla="*/ 163097 h 351692"/>
              <a:gd name="connsiteX1" fmla="*/ 67789 w 211015"/>
              <a:gd name="connsiteY1" fmla="*/ 125290 h 351692"/>
              <a:gd name="connsiteX2" fmla="*/ 115267 w 211015"/>
              <a:gd name="connsiteY2" fmla="*/ 92759 h 351692"/>
              <a:gd name="connsiteX3" fmla="*/ 159229 w 211015"/>
              <a:gd name="connsiteY3" fmla="*/ 129687 h 351692"/>
              <a:gd name="connsiteX4" fmla="*/ 198091 w 211015"/>
              <a:gd name="connsiteY4" fmla="*/ 129687 h 351692"/>
              <a:gd name="connsiteX5" fmla="*/ 141644 w 211015"/>
              <a:gd name="connsiteY5" fmla="*/ 62689 h 351692"/>
              <a:gd name="connsiteX6" fmla="*/ 141644 w 211015"/>
              <a:gd name="connsiteY6" fmla="*/ 24179 h 351692"/>
              <a:gd name="connsiteX7" fmla="*/ 88890 w 211015"/>
              <a:gd name="connsiteY7" fmla="*/ 24179 h 351692"/>
              <a:gd name="connsiteX8" fmla="*/ 88890 w 211015"/>
              <a:gd name="connsiteY8" fmla="*/ 62162 h 351692"/>
              <a:gd name="connsiteX9" fmla="*/ 27344 w 211015"/>
              <a:gd name="connsiteY9" fmla="*/ 125642 h 351692"/>
              <a:gd name="connsiteX10" fmla="*/ 109992 w 211015"/>
              <a:gd name="connsiteY10" fmla="*/ 198267 h 351692"/>
              <a:gd name="connsiteX11" fmla="*/ 162746 w 211015"/>
              <a:gd name="connsiteY11" fmla="*/ 240646 h 351692"/>
              <a:gd name="connsiteX12" fmla="*/ 115267 w 211015"/>
              <a:gd name="connsiteY12" fmla="*/ 272122 h 351692"/>
              <a:gd name="connsiteX13" fmla="*/ 62865 w 211015"/>
              <a:gd name="connsiteY13" fmla="*/ 235194 h 351692"/>
              <a:gd name="connsiteX14" fmla="*/ 24179 w 211015"/>
              <a:gd name="connsiteY14" fmla="*/ 235194 h 351692"/>
              <a:gd name="connsiteX15" fmla="*/ 88890 w 211015"/>
              <a:gd name="connsiteY15" fmla="*/ 302543 h 351692"/>
              <a:gd name="connsiteX16" fmla="*/ 88890 w 211015"/>
              <a:gd name="connsiteY16" fmla="*/ 340702 h 351692"/>
              <a:gd name="connsiteX17" fmla="*/ 141644 w 211015"/>
              <a:gd name="connsiteY17" fmla="*/ 340702 h 351692"/>
              <a:gd name="connsiteX18" fmla="*/ 141644 w 211015"/>
              <a:gd name="connsiteY18" fmla="*/ 302895 h 351692"/>
              <a:gd name="connsiteX19" fmla="*/ 203190 w 211015"/>
              <a:gd name="connsiteY19" fmla="*/ 240470 h 351692"/>
              <a:gd name="connsiteX20" fmla="*/ 120543 w 211015"/>
              <a:gd name="connsiteY20" fmla="*/ 163097 h 35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1015" h="351692">
                <a:moveTo>
                  <a:pt x="120543" y="163097"/>
                </a:moveTo>
                <a:cubicBezTo>
                  <a:pt x="80626" y="152722"/>
                  <a:pt x="67789" y="141996"/>
                  <a:pt x="67789" y="125290"/>
                </a:cubicBezTo>
                <a:cubicBezTo>
                  <a:pt x="67789" y="106123"/>
                  <a:pt x="85549" y="92759"/>
                  <a:pt x="115267" y="92759"/>
                </a:cubicBezTo>
                <a:cubicBezTo>
                  <a:pt x="146568" y="92759"/>
                  <a:pt x="158174" y="107706"/>
                  <a:pt x="159229" y="129687"/>
                </a:cubicBezTo>
                <a:lnTo>
                  <a:pt x="198091" y="129687"/>
                </a:lnTo>
                <a:cubicBezTo>
                  <a:pt x="196860" y="99441"/>
                  <a:pt x="178396" y="71657"/>
                  <a:pt x="141644" y="62689"/>
                </a:cubicBezTo>
                <a:lnTo>
                  <a:pt x="141644" y="24179"/>
                </a:lnTo>
                <a:lnTo>
                  <a:pt x="88890" y="24179"/>
                </a:lnTo>
                <a:lnTo>
                  <a:pt x="88890" y="62162"/>
                </a:lnTo>
                <a:cubicBezTo>
                  <a:pt x="54776" y="69547"/>
                  <a:pt x="27344" y="91704"/>
                  <a:pt x="27344" y="125642"/>
                </a:cubicBezTo>
                <a:cubicBezTo>
                  <a:pt x="27344" y="166263"/>
                  <a:pt x="60931" y="186485"/>
                  <a:pt x="109992" y="198267"/>
                </a:cubicBezTo>
                <a:cubicBezTo>
                  <a:pt x="153953" y="208817"/>
                  <a:pt x="162746" y="224292"/>
                  <a:pt x="162746" y="240646"/>
                </a:cubicBezTo>
                <a:cubicBezTo>
                  <a:pt x="162746" y="252779"/>
                  <a:pt x="154129" y="272122"/>
                  <a:pt x="115267" y="272122"/>
                </a:cubicBezTo>
                <a:cubicBezTo>
                  <a:pt x="79043" y="272122"/>
                  <a:pt x="64799" y="255944"/>
                  <a:pt x="62865" y="235194"/>
                </a:cubicBezTo>
                <a:lnTo>
                  <a:pt x="24179" y="235194"/>
                </a:lnTo>
                <a:cubicBezTo>
                  <a:pt x="26289" y="273705"/>
                  <a:pt x="55128" y="295334"/>
                  <a:pt x="88890" y="302543"/>
                </a:cubicBezTo>
                <a:lnTo>
                  <a:pt x="88890" y="340702"/>
                </a:lnTo>
                <a:lnTo>
                  <a:pt x="141644" y="340702"/>
                </a:lnTo>
                <a:lnTo>
                  <a:pt x="141644" y="302895"/>
                </a:lnTo>
                <a:cubicBezTo>
                  <a:pt x="175934" y="296389"/>
                  <a:pt x="203190" y="276518"/>
                  <a:pt x="203190" y="240470"/>
                </a:cubicBezTo>
                <a:cubicBezTo>
                  <a:pt x="203190" y="190529"/>
                  <a:pt x="160460" y="173472"/>
                  <a:pt x="120543" y="163097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1F59827-6AC5-432D-9E2E-0FA89C9C9C3D}"/>
              </a:ext>
            </a:extLst>
          </p:cNvPr>
          <p:cNvSpPr/>
          <p:nvPr userDrawn="1"/>
        </p:nvSpPr>
        <p:spPr>
          <a:xfrm>
            <a:off x="8780204" y="3380038"/>
            <a:ext cx="281354" cy="281354"/>
          </a:xfrm>
          <a:custGeom>
            <a:avLst/>
            <a:gdLst>
              <a:gd name="connsiteX0" fmla="*/ 24179 w 281354"/>
              <a:gd name="connsiteY0" fmla="*/ 98034 h 281354"/>
              <a:gd name="connsiteX1" fmla="*/ 76933 w 281354"/>
              <a:gd name="connsiteY1" fmla="*/ 98034 h 281354"/>
              <a:gd name="connsiteX2" fmla="*/ 76933 w 281354"/>
              <a:gd name="connsiteY2" fmla="*/ 270364 h 281354"/>
              <a:gd name="connsiteX3" fmla="*/ 24179 w 281354"/>
              <a:gd name="connsiteY3" fmla="*/ 270364 h 281354"/>
              <a:gd name="connsiteX4" fmla="*/ 24179 w 281354"/>
              <a:gd name="connsiteY4" fmla="*/ 98034 h 281354"/>
              <a:gd name="connsiteX5" fmla="*/ 122653 w 281354"/>
              <a:gd name="connsiteY5" fmla="*/ 24179 h 281354"/>
              <a:gd name="connsiteX6" fmla="*/ 171890 w 281354"/>
              <a:gd name="connsiteY6" fmla="*/ 24179 h 281354"/>
              <a:gd name="connsiteX7" fmla="*/ 171890 w 281354"/>
              <a:gd name="connsiteY7" fmla="*/ 270364 h 281354"/>
              <a:gd name="connsiteX8" fmla="*/ 122653 w 281354"/>
              <a:gd name="connsiteY8" fmla="*/ 270364 h 281354"/>
              <a:gd name="connsiteX9" fmla="*/ 122653 w 281354"/>
              <a:gd name="connsiteY9" fmla="*/ 24179 h 281354"/>
              <a:gd name="connsiteX10" fmla="*/ 221127 w 281354"/>
              <a:gd name="connsiteY10" fmla="*/ 164856 h 281354"/>
              <a:gd name="connsiteX11" fmla="*/ 270364 w 281354"/>
              <a:gd name="connsiteY11" fmla="*/ 164856 h 281354"/>
              <a:gd name="connsiteX12" fmla="*/ 270364 w 281354"/>
              <a:gd name="connsiteY12" fmla="*/ 270364 h 281354"/>
              <a:gd name="connsiteX13" fmla="*/ 221127 w 281354"/>
              <a:gd name="connsiteY13" fmla="*/ 270364 h 281354"/>
              <a:gd name="connsiteX14" fmla="*/ 221127 w 281354"/>
              <a:gd name="connsiteY14" fmla="*/ 164856 h 28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1354" h="281354">
                <a:moveTo>
                  <a:pt x="24179" y="98034"/>
                </a:moveTo>
                <a:lnTo>
                  <a:pt x="76933" y="98034"/>
                </a:lnTo>
                <a:lnTo>
                  <a:pt x="76933" y="270364"/>
                </a:lnTo>
                <a:lnTo>
                  <a:pt x="24179" y="270364"/>
                </a:lnTo>
                <a:lnTo>
                  <a:pt x="24179" y="98034"/>
                </a:lnTo>
                <a:close/>
                <a:moveTo>
                  <a:pt x="122653" y="24179"/>
                </a:moveTo>
                <a:lnTo>
                  <a:pt x="171890" y="24179"/>
                </a:lnTo>
                <a:lnTo>
                  <a:pt x="171890" y="270364"/>
                </a:lnTo>
                <a:lnTo>
                  <a:pt x="122653" y="270364"/>
                </a:lnTo>
                <a:lnTo>
                  <a:pt x="122653" y="24179"/>
                </a:lnTo>
                <a:close/>
                <a:moveTo>
                  <a:pt x="221127" y="164856"/>
                </a:moveTo>
                <a:lnTo>
                  <a:pt x="270364" y="164856"/>
                </a:lnTo>
                <a:lnTo>
                  <a:pt x="270364" y="270364"/>
                </a:lnTo>
                <a:lnTo>
                  <a:pt x="221127" y="270364"/>
                </a:lnTo>
                <a:lnTo>
                  <a:pt x="221127" y="164856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23A866A-6D47-4C80-AA27-8F340B92CD4A}"/>
              </a:ext>
            </a:extLst>
          </p:cNvPr>
          <p:cNvSpPr/>
          <p:nvPr userDrawn="1"/>
        </p:nvSpPr>
        <p:spPr>
          <a:xfrm>
            <a:off x="40720" y="4432544"/>
            <a:ext cx="351693" cy="351693"/>
          </a:xfrm>
          <a:custGeom>
            <a:avLst/>
            <a:gdLst>
              <a:gd name="connsiteX0" fmla="*/ 24179 w 351692"/>
              <a:gd name="connsiteY0" fmla="*/ 270364 h 351692"/>
              <a:gd name="connsiteX1" fmla="*/ 24179 w 351692"/>
              <a:gd name="connsiteY1" fmla="*/ 305533 h 351692"/>
              <a:gd name="connsiteX2" fmla="*/ 129687 w 351692"/>
              <a:gd name="connsiteY2" fmla="*/ 305533 h 351692"/>
              <a:gd name="connsiteX3" fmla="*/ 129687 w 351692"/>
              <a:gd name="connsiteY3" fmla="*/ 270364 h 351692"/>
              <a:gd name="connsiteX4" fmla="*/ 24179 w 351692"/>
              <a:gd name="connsiteY4" fmla="*/ 270364 h 351692"/>
              <a:gd name="connsiteX5" fmla="*/ 24179 w 351692"/>
              <a:gd name="connsiteY5" fmla="*/ 59348 h 351692"/>
              <a:gd name="connsiteX6" fmla="*/ 24179 w 351692"/>
              <a:gd name="connsiteY6" fmla="*/ 94517 h 351692"/>
              <a:gd name="connsiteX7" fmla="*/ 200025 w 351692"/>
              <a:gd name="connsiteY7" fmla="*/ 94517 h 351692"/>
              <a:gd name="connsiteX8" fmla="*/ 200025 w 351692"/>
              <a:gd name="connsiteY8" fmla="*/ 59348 h 351692"/>
              <a:gd name="connsiteX9" fmla="*/ 24179 w 351692"/>
              <a:gd name="connsiteY9" fmla="*/ 59348 h 351692"/>
              <a:gd name="connsiteX10" fmla="*/ 200025 w 351692"/>
              <a:gd name="connsiteY10" fmla="*/ 340702 h 351692"/>
              <a:gd name="connsiteX11" fmla="*/ 200025 w 351692"/>
              <a:gd name="connsiteY11" fmla="*/ 305533 h 351692"/>
              <a:gd name="connsiteX12" fmla="*/ 340702 w 351692"/>
              <a:gd name="connsiteY12" fmla="*/ 305533 h 351692"/>
              <a:gd name="connsiteX13" fmla="*/ 340702 w 351692"/>
              <a:gd name="connsiteY13" fmla="*/ 270364 h 351692"/>
              <a:gd name="connsiteX14" fmla="*/ 200025 w 351692"/>
              <a:gd name="connsiteY14" fmla="*/ 270364 h 351692"/>
              <a:gd name="connsiteX15" fmla="*/ 200025 w 351692"/>
              <a:gd name="connsiteY15" fmla="*/ 235194 h 351692"/>
              <a:gd name="connsiteX16" fmla="*/ 164856 w 351692"/>
              <a:gd name="connsiteY16" fmla="*/ 235194 h 351692"/>
              <a:gd name="connsiteX17" fmla="*/ 164856 w 351692"/>
              <a:gd name="connsiteY17" fmla="*/ 340702 h 351692"/>
              <a:gd name="connsiteX18" fmla="*/ 200025 w 351692"/>
              <a:gd name="connsiteY18" fmla="*/ 340702 h 351692"/>
              <a:gd name="connsiteX19" fmla="*/ 94517 w 351692"/>
              <a:gd name="connsiteY19" fmla="*/ 129687 h 351692"/>
              <a:gd name="connsiteX20" fmla="*/ 94517 w 351692"/>
              <a:gd name="connsiteY20" fmla="*/ 164856 h 351692"/>
              <a:gd name="connsiteX21" fmla="*/ 24179 w 351692"/>
              <a:gd name="connsiteY21" fmla="*/ 164856 h 351692"/>
              <a:gd name="connsiteX22" fmla="*/ 24179 w 351692"/>
              <a:gd name="connsiteY22" fmla="*/ 200025 h 351692"/>
              <a:gd name="connsiteX23" fmla="*/ 94517 w 351692"/>
              <a:gd name="connsiteY23" fmla="*/ 200025 h 351692"/>
              <a:gd name="connsiteX24" fmla="*/ 94517 w 351692"/>
              <a:gd name="connsiteY24" fmla="*/ 235194 h 351692"/>
              <a:gd name="connsiteX25" fmla="*/ 129687 w 351692"/>
              <a:gd name="connsiteY25" fmla="*/ 235194 h 351692"/>
              <a:gd name="connsiteX26" fmla="*/ 129687 w 351692"/>
              <a:gd name="connsiteY26" fmla="*/ 129687 h 351692"/>
              <a:gd name="connsiteX27" fmla="*/ 94517 w 351692"/>
              <a:gd name="connsiteY27" fmla="*/ 129687 h 351692"/>
              <a:gd name="connsiteX28" fmla="*/ 340702 w 351692"/>
              <a:gd name="connsiteY28" fmla="*/ 200025 h 351692"/>
              <a:gd name="connsiteX29" fmla="*/ 340702 w 351692"/>
              <a:gd name="connsiteY29" fmla="*/ 164856 h 351692"/>
              <a:gd name="connsiteX30" fmla="*/ 164856 w 351692"/>
              <a:gd name="connsiteY30" fmla="*/ 164856 h 351692"/>
              <a:gd name="connsiteX31" fmla="*/ 164856 w 351692"/>
              <a:gd name="connsiteY31" fmla="*/ 200025 h 351692"/>
              <a:gd name="connsiteX32" fmla="*/ 340702 w 351692"/>
              <a:gd name="connsiteY32" fmla="*/ 200025 h 351692"/>
              <a:gd name="connsiteX33" fmla="*/ 235194 w 351692"/>
              <a:gd name="connsiteY33" fmla="*/ 129687 h 351692"/>
              <a:gd name="connsiteX34" fmla="*/ 270364 w 351692"/>
              <a:gd name="connsiteY34" fmla="*/ 129687 h 351692"/>
              <a:gd name="connsiteX35" fmla="*/ 270364 w 351692"/>
              <a:gd name="connsiteY35" fmla="*/ 94517 h 351692"/>
              <a:gd name="connsiteX36" fmla="*/ 340702 w 351692"/>
              <a:gd name="connsiteY36" fmla="*/ 94517 h 351692"/>
              <a:gd name="connsiteX37" fmla="*/ 340702 w 351692"/>
              <a:gd name="connsiteY37" fmla="*/ 59348 h 351692"/>
              <a:gd name="connsiteX38" fmla="*/ 270364 w 351692"/>
              <a:gd name="connsiteY38" fmla="*/ 59348 h 351692"/>
              <a:gd name="connsiteX39" fmla="*/ 270364 w 351692"/>
              <a:gd name="connsiteY39" fmla="*/ 24179 h 351692"/>
              <a:gd name="connsiteX40" fmla="*/ 235194 w 351692"/>
              <a:gd name="connsiteY40" fmla="*/ 24179 h 351692"/>
              <a:gd name="connsiteX41" fmla="*/ 235194 w 351692"/>
              <a:gd name="connsiteY41" fmla="*/ 129687 h 35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51692" h="351692">
                <a:moveTo>
                  <a:pt x="24179" y="270364"/>
                </a:moveTo>
                <a:lnTo>
                  <a:pt x="24179" y="305533"/>
                </a:lnTo>
                <a:lnTo>
                  <a:pt x="129687" y="305533"/>
                </a:lnTo>
                <a:lnTo>
                  <a:pt x="129687" y="270364"/>
                </a:lnTo>
                <a:lnTo>
                  <a:pt x="24179" y="270364"/>
                </a:lnTo>
                <a:close/>
                <a:moveTo>
                  <a:pt x="24179" y="59348"/>
                </a:moveTo>
                <a:lnTo>
                  <a:pt x="24179" y="94517"/>
                </a:lnTo>
                <a:lnTo>
                  <a:pt x="200025" y="94517"/>
                </a:lnTo>
                <a:lnTo>
                  <a:pt x="200025" y="59348"/>
                </a:lnTo>
                <a:lnTo>
                  <a:pt x="24179" y="59348"/>
                </a:lnTo>
                <a:close/>
                <a:moveTo>
                  <a:pt x="200025" y="340702"/>
                </a:moveTo>
                <a:lnTo>
                  <a:pt x="200025" y="305533"/>
                </a:lnTo>
                <a:lnTo>
                  <a:pt x="340702" y="305533"/>
                </a:lnTo>
                <a:lnTo>
                  <a:pt x="340702" y="270364"/>
                </a:lnTo>
                <a:lnTo>
                  <a:pt x="200025" y="270364"/>
                </a:lnTo>
                <a:lnTo>
                  <a:pt x="200025" y="235194"/>
                </a:lnTo>
                <a:lnTo>
                  <a:pt x="164856" y="235194"/>
                </a:lnTo>
                <a:lnTo>
                  <a:pt x="164856" y="340702"/>
                </a:lnTo>
                <a:lnTo>
                  <a:pt x="200025" y="340702"/>
                </a:lnTo>
                <a:close/>
                <a:moveTo>
                  <a:pt x="94517" y="129687"/>
                </a:moveTo>
                <a:lnTo>
                  <a:pt x="94517" y="164856"/>
                </a:lnTo>
                <a:lnTo>
                  <a:pt x="24179" y="164856"/>
                </a:lnTo>
                <a:lnTo>
                  <a:pt x="24179" y="200025"/>
                </a:lnTo>
                <a:lnTo>
                  <a:pt x="94517" y="200025"/>
                </a:lnTo>
                <a:lnTo>
                  <a:pt x="94517" y="235194"/>
                </a:lnTo>
                <a:lnTo>
                  <a:pt x="129687" y="235194"/>
                </a:lnTo>
                <a:lnTo>
                  <a:pt x="129687" y="129687"/>
                </a:lnTo>
                <a:lnTo>
                  <a:pt x="94517" y="129687"/>
                </a:lnTo>
                <a:close/>
                <a:moveTo>
                  <a:pt x="340702" y="200025"/>
                </a:moveTo>
                <a:lnTo>
                  <a:pt x="340702" y="164856"/>
                </a:lnTo>
                <a:lnTo>
                  <a:pt x="164856" y="164856"/>
                </a:lnTo>
                <a:lnTo>
                  <a:pt x="164856" y="200025"/>
                </a:lnTo>
                <a:lnTo>
                  <a:pt x="340702" y="200025"/>
                </a:lnTo>
                <a:close/>
                <a:moveTo>
                  <a:pt x="235194" y="129687"/>
                </a:moveTo>
                <a:lnTo>
                  <a:pt x="270364" y="129687"/>
                </a:lnTo>
                <a:lnTo>
                  <a:pt x="270364" y="94517"/>
                </a:lnTo>
                <a:lnTo>
                  <a:pt x="340702" y="94517"/>
                </a:lnTo>
                <a:lnTo>
                  <a:pt x="340702" y="59348"/>
                </a:lnTo>
                <a:lnTo>
                  <a:pt x="270364" y="59348"/>
                </a:lnTo>
                <a:lnTo>
                  <a:pt x="270364" y="24179"/>
                </a:lnTo>
                <a:lnTo>
                  <a:pt x="235194" y="24179"/>
                </a:lnTo>
                <a:lnTo>
                  <a:pt x="235194" y="129687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638B62C-9BBA-4EC6-B104-CD968D1D9B98}"/>
              </a:ext>
            </a:extLst>
          </p:cNvPr>
          <p:cNvSpPr/>
          <p:nvPr userDrawn="1"/>
        </p:nvSpPr>
        <p:spPr>
          <a:xfrm>
            <a:off x="1050044" y="4467713"/>
            <a:ext cx="351693" cy="316523"/>
          </a:xfrm>
          <a:custGeom>
            <a:avLst/>
            <a:gdLst>
              <a:gd name="connsiteX0" fmla="*/ 304126 w 351692"/>
              <a:gd name="connsiteY0" fmla="*/ 41939 h 316523"/>
              <a:gd name="connsiteX1" fmla="*/ 279156 w 351692"/>
              <a:gd name="connsiteY1" fmla="*/ 24179 h 316523"/>
              <a:gd name="connsiteX2" fmla="*/ 85725 w 351692"/>
              <a:gd name="connsiteY2" fmla="*/ 24179 h 316523"/>
              <a:gd name="connsiteX3" fmla="*/ 60755 w 351692"/>
              <a:gd name="connsiteY3" fmla="*/ 41939 h 316523"/>
              <a:gd name="connsiteX4" fmla="*/ 24179 w 351692"/>
              <a:gd name="connsiteY4" fmla="*/ 147271 h 316523"/>
              <a:gd name="connsiteX5" fmla="*/ 24179 w 351692"/>
              <a:gd name="connsiteY5" fmla="*/ 287948 h 316523"/>
              <a:gd name="connsiteX6" fmla="*/ 41763 w 351692"/>
              <a:gd name="connsiteY6" fmla="*/ 305533 h 316523"/>
              <a:gd name="connsiteX7" fmla="*/ 59348 w 351692"/>
              <a:gd name="connsiteY7" fmla="*/ 305533 h 316523"/>
              <a:gd name="connsiteX8" fmla="*/ 76933 w 351692"/>
              <a:gd name="connsiteY8" fmla="*/ 287948 h 316523"/>
              <a:gd name="connsiteX9" fmla="*/ 76933 w 351692"/>
              <a:gd name="connsiteY9" fmla="*/ 270364 h 316523"/>
              <a:gd name="connsiteX10" fmla="*/ 287948 w 351692"/>
              <a:gd name="connsiteY10" fmla="*/ 270364 h 316523"/>
              <a:gd name="connsiteX11" fmla="*/ 287948 w 351692"/>
              <a:gd name="connsiteY11" fmla="*/ 287948 h 316523"/>
              <a:gd name="connsiteX12" fmla="*/ 305533 w 351692"/>
              <a:gd name="connsiteY12" fmla="*/ 305533 h 316523"/>
              <a:gd name="connsiteX13" fmla="*/ 323118 w 351692"/>
              <a:gd name="connsiteY13" fmla="*/ 305533 h 316523"/>
              <a:gd name="connsiteX14" fmla="*/ 340702 w 351692"/>
              <a:gd name="connsiteY14" fmla="*/ 287948 h 316523"/>
              <a:gd name="connsiteX15" fmla="*/ 340702 w 351692"/>
              <a:gd name="connsiteY15" fmla="*/ 147271 h 316523"/>
              <a:gd name="connsiteX16" fmla="*/ 304126 w 351692"/>
              <a:gd name="connsiteY16" fmla="*/ 41939 h 316523"/>
              <a:gd name="connsiteX17" fmla="*/ 91880 w 351692"/>
              <a:gd name="connsiteY17" fmla="*/ 59348 h 316523"/>
              <a:gd name="connsiteX18" fmla="*/ 272825 w 351692"/>
              <a:gd name="connsiteY18" fmla="*/ 59348 h 316523"/>
              <a:gd name="connsiteX19" fmla="*/ 291817 w 351692"/>
              <a:gd name="connsiteY19" fmla="*/ 114036 h 316523"/>
              <a:gd name="connsiteX20" fmla="*/ 72888 w 351692"/>
              <a:gd name="connsiteY20" fmla="*/ 114036 h 316523"/>
              <a:gd name="connsiteX21" fmla="*/ 91880 w 351692"/>
              <a:gd name="connsiteY21" fmla="*/ 59348 h 316523"/>
              <a:gd name="connsiteX22" fmla="*/ 305533 w 351692"/>
              <a:gd name="connsiteY22" fmla="*/ 235194 h 316523"/>
              <a:gd name="connsiteX23" fmla="*/ 59348 w 351692"/>
              <a:gd name="connsiteY23" fmla="*/ 235194 h 316523"/>
              <a:gd name="connsiteX24" fmla="*/ 59348 w 351692"/>
              <a:gd name="connsiteY24" fmla="*/ 147271 h 316523"/>
              <a:gd name="connsiteX25" fmla="*/ 305533 w 351692"/>
              <a:gd name="connsiteY25" fmla="*/ 147271 h 316523"/>
              <a:gd name="connsiteX26" fmla="*/ 305533 w 351692"/>
              <a:gd name="connsiteY26" fmla="*/ 235194 h 31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1692" h="316523">
                <a:moveTo>
                  <a:pt x="304126" y="41939"/>
                </a:moveTo>
                <a:cubicBezTo>
                  <a:pt x="300609" y="31564"/>
                  <a:pt x="290762" y="24179"/>
                  <a:pt x="279156" y="24179"/>
                </a:cubicBezTo>
                <a:lnTo>
                  <a:pt x="85725" y="24179"/>
                </a:lnTo>
                <a:cubicBezTo>
                  <a:pt x="74119" y="24179"/>
                  <a:pt x="64448" y="31564"/>
                  <a:pt x="60755" y="41939"/>
                </a:cubicBezTo>
                <a:lnTo>
                  <a:pt x="24179" y="147271"/>
                </a:lnTo>
                <a:lnTo>
                  <a:pt x="24179" y="287948"/>
                </a:lnTo>
                <a:cubicBezTo>
                  <a:pt x="24179" y="297620"/>
                  <a:pt x="32092" y="305533"/>
                  <a:pt x="41763" y="305533"/>
                </a:cubicBezTo>
                <a:lnTo>
                  <a:pt x="59348" y="305533"/>
                </a:lnTo>
                <a:cubicBezTo>
                  <a:pt x="69020" y="305533"/>
                  <a:pt x="76933" y="297620"/>
                  <a:pt x="76933" y="287948"/>
                </a:cubicBezTo>
                <a:lnTo>
                  <a:pt x="76933" y="270364"/>
                </a:lnTo>
                <a:lnTo>
                  <a:pt x="287948" y="270364"/>
                </a:lnTo>
                <a:lnTo>
                  <a:pt x="287948" y="287948"/>
                </a:lnTo>
                <a:cubicBezTo>
                  <a:pt x="287948" y="297620"/>
                  <a:pt x="295861" y="305533"/>
                  <a:pt x="305533" y="305533"/>
                </a:cubicBezTo>
                <a:lnTo>
                  <a:pt x="323118" y="305533"/>
                </a:lnTo>
                <a:cubicBezTo>
                  <a:pt x="332789" y="305533"/>
                  <a:pt x="340702" y="297620"/>
                  <a:pt x="340702" y="287948"/>
                </a:cubicBezTo>
                <a:lnTo>
                  <a:pt x="340702" y="147271"/>
                </a:lnTo>
                <a:lnTo>
                  <a:pt x="304126" y="41939"/>
                </a:lnTo>
                <a:close/>
                <a:moveTo>
                  <a:pt x="91880" y="59348"/>
                </a:moveTo>
                <a:lnTo>
                  <a:pt x="272825" y="59348"/>
                </a:lnTo>
                <a:lnTo>
                  <a:pt x="291817" y="114036"/>
                </a:lnTo>
                <a:lnTo>
                  <a:pt x="72888" y="114036"/>
                </a:lnTo>
                <a:lnTo>
                  <a:pt x="91880" y="59348"/>
                </a:lnTo>
                <a:close/>
                <a:moveTo>
                  <a:pt x="305533" y="235194"/>
                </a:moveTo>
                <a:lnTo>
                  <a:pt x="59348" y="235194"/>
                </a:lnTo>
                <a:lnTo>
                  <a:pt x="59348" y="147271"/>
                </a:lnTo>
                <a:lnTo>
                  <a:pt x="305533" y="147271"/>
                </a:lnTo>
                <a:lnTo>
                  <a:pt x="305533" y="235194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C433C56-1F3C-4455-9743-2D7F81EDA7AB}"/>
              </a:ext>
            </a:extLst>
          </p:cNvPr>
          <p:cNvSpPr/>
          <p:nvPr userDrawn="1"/>
        </p:nvSpPr>
        <p:spPr>
          <a:xfrm>
            <a:off x="1068694" y="4608390"/>
            <a:ext cx="79930" cy="87923"/>
          </a:xfrm>
          <a:custGeom>
            <a:avLst/>
            <a:gdLst>
              <a:gd name="connsiteX0" fmla="*/ 76933 w 87923"/>
              <a:gd name="connsiteY0" fmla="*/ 50556 h 87923"/>
              <a:gd name="connsiteX1" fmla="*/ 50556 w 87923"/>
              <a:gd name="connsiteY1" fmla="*/ 76933 h 87923"/>
              <a:gd name="connsiteX2" fmla="*/ 24179 w 87923"/>
              <a:gd name="connsiteY2" fmla="*/ 50556 h 87923"/>
              <a:gd name="connsiteX3" fmla="*/ 50556 w 87923"/>
              <a:gd name="connsiteY3" fmla="*/ 24179 h 87923"/>
              <a:gd name="connsiteX4" fmla="*/ 76933 w 87923"/>
              <a:gd name="connsiteY4" fmla="*/ 50556 h 8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923" h="87923">
                <a:moveTo>
                  <a:pt x="76933" y="50556"/>
                </a:moveTo>
                <a:cubicBezTo>
                  <a:pt x="76933" y="65123"/>
                  <a:pt x="65123" y="76933"/>
                  <a:pt x="50556" y="76933"/>
                </a:cubicBezTo>
                <a:cubicBezTo>
                  <a:pt x="35988" y="76933"/>
                  <a:pt x="24179" y="65123"/>
                  <a:pt x="24179" y="50556"/>
                </a:cubicBezTo>
                <a:cubicBezTo>
                  <a:pt x="24179" y="35988"/>
                  <a:pt x="35988" y="24179"/>
                  <a:pt x="50556" y="24179"/>
                </a:cubicBezTo>
                <a:cubicBezTo>
                  <a:pt x="65123" y="24179"/>
                  <a:pt x="76933" y="35988"/>
                  <a:pt x="76933" y="50556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DB38E0A-46AE-4A67-8E18-3F05B1B0BDA9}"/>
              </a:ext>
            </a:extLst>
          </p:cNvPr>
          <p:cNvSpPr/>
          <p:nvPr userDrawn="1"/>
        </p:nvSpPr>
        <p:spPr>
          <a:xfrm>
            <a:off x="1226956" y="4608390"/>
            <a:ext cx="79930" cy="87923"/>
          </a:xfrm>
          <a:custGeom>
            <a:avLst/>
            <a:gdLst>
              <a:gd name="connsiteX0" fmla="*/ 76933 w 87923"/>
              <a:gd name="connsiteY0" fmla="*/ 50556 h 87923"/>
              <a:gd name="connsiteX1" fmla="*/ 50556 w 87923"/>
              <a:gd name="connsiteY1" fmla="*/ 76933 h 87923"/>
              <a:gd name="connsiteX2" fmla="*/ 24179 w 87923"/>
              <a:gd name="connsiteY2" fmla="*/ 50556 h 87923"/>
              <a:gd name="connsiteX3" fmla="*/ 50556 w 87923"/>
              <a:gd name="connsiteY3" fmla="*/ 24179 h 87923"/>
              <a:gd name="connsiteX4" fmla="*/ 76933 w 87923"/>
              <a:gd name="connsiteY4" fmla="*/ 50556 h 8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923" h="87923">
                <a:moveTo>
                  <a:pt x="76933" y="50556"/>
                </a:moveTo>
                <a:cubicBezTo>
                  <a:pt x="76933" y="65123"/>
                  <a:pt x="65123" y="76933"/>
                  <a:pt x="50556" y="76933"/>
                </a:cubicBezTo>
                <a:cubicBezTo>
                  <a:pt x="35988" y="76933"/>
                  <a:pt x="24179" y="65123"/>
                  <a:pt x="24179" y="50556"/>
                </a:cubicBezTo>
                <a:cubicBezTo>
                  <a:pt x="24179" y="35988"/>
                  <a:pt x="35988" y="24179"/>
                  <a:pt x="50556" y="24179"/>
                </a:cubicBezTo>
                <a:cubicBezTo>
                  <a:pt x="65123" y="24179"/>
                  <a:pt x="76933" y="35988"/>
                  <a:pt x="76933" y="50556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405AE76-F48F-41E4-95FD-458229667F8C}"/>
              </a:ext>
            </a:extLst>
          </p:cNvPr>
          <p:cNvSpPr/>
          <p:nvPr userDrawn="1"/>
        </p:nvSpPr>
        <p:spPr>
          <a:xfrm>
            <a:off x="2020468" y="4414959"/>
            <a:ext cx="335706" cy="386862"/>
          </a:xfrm>
          <a:custGeom>
            <a:avLst/>
            <a:gdLst>
              <a:gd name="connsiteX0" fmla="*/ 358287 w 369277"/>
              <a:gd name="connsiteY0" fmla="*/ 270364 h 386861"/>
              <a:gd name="connsiteX1" fmla="*/ 358287 w 369277"/>
              <a:gd name="connsiteY1" fmla="*/ 235194 h 386861"/>
              <a:gd name="connsiteX2" fmla="*/ 217610 w 369277"/>
              <a:gd name="connsiteY2" fmla="*/ 147271 h 386861"/>
              <a:gd name="connsiteX3" fmla="*/ 217610 w 369277"/>
              <a:gd name="connsiteY3" fmla="*/ 50556 h 386861"/>
              <a:gd name="connsiteX4" fmla="*/ 191233 w 369277"/>
              <a:gd name="connsiteY4" fmla="*/ 24179 h 386861"/>
              <a:gd name="connsiteX5" fmla="*/ 164856 w 369277"/>
              <a:gd name="connsiteY5" fmla="*/ 50556 h 386861"/>
              <a:gd name="connsiteX6" fmla="*/ 164856 w 369277"/>
              <a:gd name="connsiteY6" fmla="*/ 147271 h 386861"/>
              <a:gd name="connsiteX7" fmla="*/ 24179 w 369277"/>
              <a:gd name="connsiteY7" fmla="*/ 235194 h 386861"/>
              <a:gd name="connsiteX8" fmla="*/ 24179 w 369277"/>
              <a:gd name="connsiteY8" fmla="*/ 270364 h 386861"/>
              <a:gd name="connsiteX9" fmla="*/ 164856 w 369277"/>
              <a:gd name="connsiteY9" fmla="*/ 226402 h 386861"/>
              <a:gd name="connsiteX10" fmla="*/ 164856 w 369277"/>
              <a:gd name="connsiteY10" fmla="*/ 323118 h 386861"/>
              <a:gd name="connsiteX11" fmla="*/ 129687 w 369277"/>
              <a:gd name="connsiteY11" fmla="*/ 349494 h 386861"/>
              <a:gd name="connsiteX12" fmla="*/ 129687 w 369277"/>
              <a:gd name="connsiteY12" fmla="*/ 375871 h 386861"/>
              <a:gd name="connsiteX13" fmla="*/ 191233 w 369277"/>
              <a:gd name="connsiteY13" fmla="*/ 358287 h 386861"/>
              <a:gd name="connsiteX14" fmla="*/ 252779 w 369277"/>
              <a:gd name="connsiteY14" fmla="*/ 375871 h 386861"/>
              <a:gd name="connsiteX15" fmla="*/ 252779 w 369277"/>
              <a:gd name="connsiteY15" fmla="*/ 349494 h 386861"/>
              <a:gd name="connsiteX16" fmla="*/ 217610 w 369277"/>
              <a:gd name="connsiteY16" fmla="*/ 323118 h 386861"/>
              <a:gd name="connsiteX17" fmla="*/ 217610 w 369277"/>
              <a:gd name="connsiteY17" fmla="*/ 226402 h 386861"/>
              <a:gd name="connsiteX18" fmla="*/ 358287 w 369277"/>
              <a:gd name="connsiteY18" fmla="*/ 270364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9277" h="386861">
                <a:moveTo>
                  <a:pt x="358287" y="270364"/>
                </a:moveTo>
                <a:lnTo>
                  <a:pt x="358287" y="235194"/>
                </a:lnTo>
                <a:lnTo>
                  <a:pt x="217610" y="147271"/>
                </a:lnTo>
                <a:lnTo>
                  <a:pt x="217610" y="50556"/>
                </a:lnTo>
                <a:cubicBezTo>
                  <a:pt x="217610" y="35961"/>
                  <a:pt x="205828" y="24179"/>
                  <a:pt x="191233" y="24179"/>
                </a:cubicBezTo>
                <a:cubicBezTo>
                  <a:pt x="176638" y="24179"/>
                  <a:pt x="164856" y="35961"/>
                  <a:pt x="164856" y="50556"/>
                </a:cubicBezTo>
                <a:lnTo>
                  <a:pt x="164856" y="147271"/>
                </a:lnTo>
                <a:lnTo>
                  <a:pt x="24179" y="235194"/>
                </a:lnTo>
                <a:lnTo>
                  <a:pt x="24179" y="270364"/>
                </a:lnTo>
                <a:lnTo>
                  <a:pt x="164856" y="226402"/>
                </a:lnTo>
                <a:lnTo>
                  <a:pt x="164856" y="323118"/>
                </a:lnTo>
                <a:lnTo>
                  <a:pt x="129687" y="349494"/>
                </a:lnTo>
                <a:lnTo>
                  <a:pt x="129687" y="375871"/>
                </a:lnTo>
                <a:lnTo>
                  <a:pt x="191233" y="358287"/>
                </a:lnTo>
                <a:lnTo>
                  <a:pt x="252779" y="375871"/>
                </a:lnTo>
                <a:lnTo>
                  <a:pt x="252779" y="349494"/>
                </a:lnTo>
                <a:lnTo>
                  <a:pt x="217610" y="323118"/>
                </a:lnTo>
                <a:lnTo>
                  <a:pt x="217610" y="226402"/>
                </a:lnTo>
                <a:lnTo>
                  <a:pt x="358287" y="270364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57CDD52-E4D4-4D09-87C0-9C8402CAC56B}"/>
              </a:ext>
            </a:extLst>
          </p:cNvPr>
          <p:cNvSpPr/>
          <p:nvPr userDrawn="1"/>
        </p:nvSpPr>
        <p:spPr>
          <a:xfrm>
            <a:off x="3042805" y="4434889"/>
            <a:ext cx="335706" cy="351693"/>
          </a:xfrm>
          <a:custGeom>
            <a:avLst/>
            <a:gdLst>
              <a:gd name="connsiteX0" fmla="*/ 118432 w 369277"/>
              <a:gd name="connsiteY0" fmla="*/ 203659 h 351692"/>
              <a:gd name="connsiteX1" fmla="*/ 168197 w 369277"/>
              <a:gd name="connsiteY1" fmla="*/ 153895 h 351692"/>
              <a:gd name="connsiteX2" fmla="*/ 44753 w 369277"/>
              <a:gd name="connsiteY2" fmla="*/ 30626 h 351692"/>
              <a:gd name="connsiteX3" fmla="*/ 44753 w 369277"/>
              <a:gd name="connsiteY3" fmla="*/ 130155 h 351692"/>
              <a:gd name="connsiteX4" fmla="*/ 118432 w 369277"/>
              <a:gd name="connsiteY4" fmla="*/ 203659 h 351692"/>
              <a:gd name="connsiteX5" fmla="*/ 237656 w 369277"/>
              <a:gd name="connsiteY5" fmla="*/ 171831 h 351692"/>
              <a:gd name="connsiteX6" fmla="*/ 330327 w 369277"/>
              <a:gd name="connsiteY6" fmla="*/ 147564 h 351692"/>
              <a:gd name="connsiteX7" fmla="*/ 344571 w 369277"/>
              <a:gd name="connsiteY7" fmla="*/ 39946 h 351692"/>
              <a:gd name="connsiteX8" fmla="*/ 236953 w 369277"/>
              <a:gd name="connsiteY8" fmla="*/ 54190 h 351692"/>
              <a:gd name="connsiteX9" fmla="*/ 212686 w 369277"/>
              <a:gd name="connsiteY9" fmla="*/ 146861 h 351692"/>
              <a:gd name="connsiteX10" fmla="*/ 41060 w 369277"/>
              <a:gd name="connsiteY10" fmla="*/ 318487 h 351692"/>
              <a:gd name="connsiteX11" fmla="*/ 65854 w 369277"/>
              <a:gd name="connsiteY11" fmla="*/ 343281 h 351692"/>
              <a:gd name="connsiteX12" fmla="*/ 187012 w 369277"/>
              <a:gd name="connsiteY12" fmla="*/ 222475 h 351692"/>
              <a:gd name="connsiteX13" fmla="*/ 307995 w 369277"/>
              <a:gd name="connsiteY13" fmla="*/ 343457 h 351692"/>
              <a:gd name="connsiteX14" fmla="*/ 332789 w 369277"/>
              <a:gd name="connsiteY14" fmla="*/ 318663 h 351692"/>
              <a:gd name="connsiteX15" fmla="*/ 211807 w 369277"/>
              <a:gd name="connsiteY15" fmla="*/ 197680 h 351692"/>
              <a:gd name="connsiteX16" fmla="*/ 237656 w 369277"/>
              <a:gd name="connsiteY16" fmla="*/ 171831 h 35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9277" h="351692">
                <a:moveTo>
                  <a:pt x="118432" y="203659"/>
                </a:moveTo>
                <a:lnTo>
                  <a:pt x="168197" y="153895"/>
                </a:lnTo>
                <a:lnTo>
                  <a:pt x="44753" y="30626"/>
                </a:lnTo>
                <a:cubicBezTo>
                  <a:pt x="17321" y="58058"/>
                  <a:pt x="17321" y="102548"/>
                  <a:pt x="44753" y="130155"/>
                </a:cubicBezTo>
                <a:lnTo>
                  <a:pt x="118432" y="203659"/>
                </a:lnTo>
                <a:close/>
                <a:moveTo>
                  <a:pt x="237656" y="171831"/>
                </a:moveTo>
                <a:cubicBezTo>
                  <a:pt x="264561" y="184316"/>
                  <a:pt x="302368" y="175524"/>
                  <a:pt x="330327" y="147564"/>
                </a:cubicBezTo>
                <a:cubicBezTo>
                  <a:pt x="363914" y="113978"/>
                  <a:pt x="370420" y="65796"/>
                  <a:pt x="344571" y="39946"/>
                </a:cubicBezTo>
                <a:cubicBezTo>
                  <a:pt x="318897" y="14273"/>
                  <a:pt x="270715" y="20603"/>
                  <a:pt x="236953" y="54190"/>
                </a:cubicBezTo>
                <a:cubicBezTo>
                  <a:pt x="208993" y="82149"/>
                  <a:pt x="200201" y="119956"/>
                  <a:pt x="212686" y="146861"/>
                </a:cubicBezTo>
                <a:lnTo>
                  <a:pt x="41060" y="318487"/>
                </a:lnTo>
                <a:lnTo>
                  <a:pt x="65854" y="343281"/>
                </a:lnTo>
                <a:lnTo>
                  <a:pt x="187012" y="222475"/>
                </a:lnTo>
                <a:lnTo>
                  <a:pt x="307995" y="343457"/>
                </a:lnTo>
                <a:lnTo>
                  <a:pt x="332789" y="318663"/>
                </a:lnTo>
                <a:lnTo>
                  <a:pt x="211807" y="197680"/>
                </a:lnTo>
                <a:lnTo>
                  <a:pt x="237656" y="171831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1E86D43-5E03-43B6-A873-54CEAAAA4632}"/>
              </a:ext>
            </a:extLst>
          </p:cNvPr>
          <p:cNvSpPr/>
          <p:nvPr userDrawn="1"/>
        </p:nvSpPr>
        <p:spPr>
          <a:xfrm>
            <a:off x="4055902" y="4432544"/>
            <a:ext cx="319721" cy="351693"/>
          </a:xfrm>
          <a:custGeom>
            <a:avLst/>
            <a:gdLst>
              <a:gd name="connsiteX0" fmla="*/ 331910 w 351692"/>
              <a:gd name="connsiteY0" fmla="*/ 24179 h 351692"/>
              <a:gd name="connsiteX1" fmla="*/ 329096 w 351692"/>
              <a:gd name="connsiteY1" fmla="*/ 24706 h 351692"/>
              <a:gd name="connsiteX2" fmla="*/ 235194 w 351692"/>
              <a:gd name="connsiteY2" fmla="*/ 61107 h 351692"/>
              <a:gd name="connsiteX3" fmla="*/ 129687 w 351692"/>
              <a:gd name="connsiteY3" fmla="*/ 24179 h 351692"/>
              <a:gd name="connsiteX4" fmla="*/ 30509 w 351692"/>
              <a:gd name="connsiteY4" fmla="*/ 57590 h 351692"/>
              <a:gd name="connsiteX5" fmla="*/ 24179 w 351692"/>
              <a:gd name="connsiteY5" fmla="*/ 66030 h 351692"/>
              <a:gd name="connsiteX6" fmla="*/ 24179 w 351692"/>
              <a:gd name="connsiteY6" fmla="*/ 331910 h 351692"/>
              <a:gd name="connsiteX7" fmla="*/ 32971 w 351692"/>
              <a:gd name="connsiteY7" fmla="*/ 340702 h 351692"/>
              <a:gd name="connsiteX8" fmla="*/ 35785 w 351692"/>
              <a:gd name="connsiteY8" fmla="*/ 340175 h 351692"/>
              <a:gd name="connsiteX9" fmla="*/ 129687 w 351692"/>
              <a:gd name="connsiteY9" fmla="*/ 303774 h 351692"/>
              <a:gd name="connsiteX10" fmla="*/ 235194 w 351692"/>
              <a:gd name="connsiteY10" fmla="*/ 340702 h 351692"/>
              <a:gd name="connsiteX11" fmla="*/ 334372 w 351692"/>
              <a:gd name="connsiteY11" fmla="*/ 307291 h 351692"/>
              <a:gd name="connsiteX12" fmla="*/ 340702 w 351692"/>
              <a:gd name="connsiteY12" fmla="*/ 298851 h 351692"/>
              <a:gd name="connsiteX13" fmla="*/ 340702 w 351692"/>
              <a:gd name="connsiteY13" fmla="*/ 32971 h 351692"/>
              <a:gd name="connsiteX14" fmla="*/ 331910 w 351692"/>
              <a:gd name="connsiteY14" fmla="*/ 24179 h 351692"/>
              <a:gd name="connsiteX15" fmla="*/ 147271 w 351692"/>
              <a:gd name="connsiteY15" fmla="*/ 67613 h 351692"/>
              <a:gd name="connsiteX16" fmla="*/ 217610 w 351692"/>
              <a:gd name="connsiteY16" fmla="*/ 92231 h 351692"/>
              <a:gd name="connsiteX17" fmla="*/ 217610 w 351692"/>
              <a:gd name="connsiteY17" fmla="*/ 297268 h 351692"/>
              <a:gd name="connsiteX18" fmla="*/ 147271 w 351692"/>
              <a:gd name="connsiteY18" fmla="*/ 272650 h 351692"/>
              <a:gd name="connsiteX19" fmla="*/ 147271 w 351692"/>
              <a:gd name="connsiteY19" fmla="*/ 67613 h 351692"/>
              <a:gd name="connsiteX20" fmla="*/ 59348 w 351692"/>
              <a:gd name="connsiteY20" fmla="*/ 85022 h 351692"/>
              <a:gd name="connsiteX21" fmla="*/ 112102 w 351692"/>
              <a:gd name="connsiteY21" fmla="*/ 67261 h 351692"/>
              <a:gd name="connsiteX22" fmla="*/ 112102 w 351692"/>
              <a:gd name="connsiteY22" fmla="*/ 273001 h 351692"/>
              <a:gd name="connsiteX23" fmla="*/ 59348 w 351692"/>
              <a:gd name="connsiteY23" fmla="*/ 293399 h 351692"/>
              <a:gd name="connsiteX24" fmla="*/ 59348 w 351692"/>
              <a:gd name="connsiteY24" fmla="*/ 85022 h 351692"/>
              <a:gd name="connsiteX25" fmla="*/ 305533 w 351692"/>
              <a:gd name="connsiteY25" fmla="*/ 279859 h 351692"/>
              <a:gd name="connsiteX26" fmla="*/ 252779 w 351692"/>
              <a:gd name="connsiteY26" fmla="*/ 297620 h 351692"/>
              <a:gd name="connsiteX27" fmla="*/ 252779 w 351692"/>
              <a:gd name="connsiteY27" fmla="*/ 92056 h 351692"/>
              <a:gd name="connsiteX28" fmla="*/ 305533 w 351692"/>
              <a:gd name="connsiteY28" fmla="*/ 71657 h 351692"/>
              <a:gd name="connsiteX29" fmla="*/ 305533 w 351692"/>
              <a:gd name="connsiteY29" fmla="*/ 279859 h 35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51692" h="351692">
                <a:moveTo>
                  <a:pt x="331910" y="24179"/>
                </a:moveTo>
                <a:lnTo>
                  <a:pt x="329096" y="24706"/>
                </a:lnTo>
                <a:lnTo>
                  <a:pt x="235194" y="61107"/>
                </a:lnTo>
                <a:lnTo>
                  <a:pt x="129687" y="24179"/>
                </a:lnTo>
                <a:lnTo>
                  <a:pt x="30509" y="57590"/>
                </a:lnTo>
                <a:cubicBezTo>
                  <a:pt x="26817" y="58821"/>
                  <a:pt x="24179" y="61986"/>
                  <a:pt x="24179" y="66030"/>
                </a:cubicBezTo>
                <a:lnTo>
                  <a:pt x="24179" y="331910"/>
                </a:lnTo>
                <a:cubicBezTo>
                  <a:pt x="24179" y="336834"/>
                  <a:pt x="28047" y="340702"/>
                  <a:pt x="32971" y="340702"/>
                </a:cubicBezTo>
                <a:lnTo>
                  <a:pt x="35785" y="340175"/>
                </a:lnTo>
                <a:lnTo>
                  <a:pt x="129687" y="303774"/>
                </a:lnTo>
                <a:lnTo>
                  <a:pt x="235194" y="340702"/>
                </a:lnTo>
                <a:lnTo>
                  <a:pt x="334372" y="307291"/>
                </a:lnTo>
                <a:cubicBezTo>
                  <a:pt x="338064" y="306060"/>
                  <a:pt x="340702" y="302895"/>
                  <a:pt x="340702" y="298851"/>
                </a:cubicBezTo>
                <a:lnTo>
                  <a:pt x="340702" y="32971"/>
                </a:lnTo>
                <a:cubicBezTo>
                  <a:pt x="340702" y="28047"/>
                  <a:pt x="336834" y="24179"/>
                  <a:pt x="331910" y="24179"/>
                </a:cubicBezTo>
                <a:close/>
                <a:moveTo>
                  <a:pt x="147271" y="67613"/>
                </a:moveTo>
                <a:lnTo>
                  <a:pt x="217610" y="92231"/>
                </a:lnTo>
                <a:lnTo>
                  <a:pt x="217610" y="297268"/>
                </a:lnTo>
                <a:lnTo>
                  <a:pt x="147271" y="272650"/>
                </a:lnTo>
                <a:lnTo>
                  <a:pt x="147271" y="67613"/>
                </a:lnTo>
                <a:close/>
                <a:moveTo>
                  <a:pt x="59348" y="85022"/>
                </a:moveTo>
                <a:lnTo>
                  <a:pt x="112102" y="67261"/>
                </a:lnTo>
                <a:lnTo>
                  <a:pt x="112102" y="273001"/>
                </a:lnTo>
                <a:lnTo>
                  <a:pt x="59348" y="293399"/>
                </a:lnTo>
                <a:lnTo>
                  <a:pt x="59348" y="85022"/>
                </a:lnTo>
                <a:close/>
                <a:moveTo>
                  <a:pt x="305533" y="279859"/>
                </a:moveTo>
                <a:lnTo>
                  <a:pt x="252779" y="297620"/>
                </a:lnTo>
                <a:lnTo>
                  <a:pt x="252779" y="92056"/>
                </a:lnTo>
                <a:lnTo>
                  <a:pt x="305533" y="71657"/>
                </a:lnTo>
                <a:lnTo>
                  <a:pt x="305533" y="279859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09EA965-4944-4AB0-963B-B16C541141FB}"/>
              </a:ext>
            </a:extLst>
          </p:cNvPr>
          <p:cNvSpPr/>
          <p:nvPr userDrawn="1"/>
        </p:nvSpPr>
        <p:spPr>
          <a:xfrm>
            <a:off x="5081212" y="4450129"/>
            <a:ext cx="287748" cy="316523"/>
          </a:xfrm>
          <a:custGeom>
            <a:avLst/>
            <a:gdLst>
              <a:gd name="connsiteX0" fmla="*/ 164856 w 316523"/>
              <a:gd name="connsiteY0" fmla="*/ 59348 h 316523"/>
              <a:gd name="connsiteX1" fmla="*/ 200025 w 316523"/>
              <a:gd name="connsiteY1" fmla="*/ 94517 h 316523"/>
              <a:gd name="connsiteX2" fmla="*/ 164856 w 316523"/>
              <a:gd name="connsiteY2" fmla="*/ 129687 h 316523"/>
              <a:gd name="connsiteX3" fmla="*/ 129687 w 316523"/>
              <a:gd name="connsiteY3" fmla="*/ 94517 h 316523"/>
              <a:gd name="connsiteX4" fmla="*/ 164856 w 316523"/>
              <a:gd name="connsiteY4" fmla="*/ 59348 h 316523"/>
              <a:gd name="connsiteX5" fmla="*/ 164856 w 316523"/>
              <a:gd name="connsiteY5" fmla="*/ 235194 h 316523"/>
              <a:gd name="connsiteX6" fmla="*/ 270364 w 316523"/>
              <a:gd name="connsiteY6" fmla="*/ 270364 h 316523"/>
              <a:gd name="connsiteX7" fmla="*/ 59348 w 316523"/>
              <a:gd name="connsiteY7" fmla="*/ 270364 h 316523"/>
              <a:gd name="connsiteX8" fmla="*/ 164856 w 316523"/>
              <a:gd name="connsiteY8" fmla="*/ 235194 h 316523"/>
              <a:gd name="connsiteX9" fmla="*/ 164856 w 316523"/>
              <a:gd name="connsiteY9" fmla="*/ 24179 h 316523"/>
              <a:gd name="connsiteX10" fmla="*/ 94517 w 316523"/>
              <a:gd name="connsiteY10" fmla="*/ 94517 h 316523"/>
              <a:gd name="connsiteX11" fmla="*/ 164856 w 316523"/>
              <a:gd name="connsiteY11" fmla="*/ 164856 h 316523"/>
              <a:gd name="connsiteX12" fmla="*/ 235194 w 316523"/>
              <a:gd name="connsiteY12" fmla="*/ 94517 h 316523"/>
              <a:gd name="connsiteX13" fmla="*/ 164856 w 316523"/>
              <a:gd name="connsiteY13" fmla="*/ 24179 h 316523"/>
              <a:gd name="connsiteX14" fmla="*/ 164856 w 316523"/>
              <a:gd name="connsiteY14" fmla="*/ 200025 h 316523"/>
              <a:gd name="connsiteX15" fmla="*/ 24179 w 316523"/>
              <a:gd name="connsiteY15" fmla="*/ 270364 h 316523"/>
              <a:gd name="connsiteX16" fmla="*/ 24179 w 316523"/>
              <a:gd name="connsiteY16" fmla="*/ 305533 h 316523"/>
              <a:gd name="connsiteX17" fmla="*/ 305533 w 316523"/>
              <a:gd name="connsiteY17" fmla="*/ 305533 h 316523"/>
              <a:gd name="connsiteX18" fmla="*/ 305533 w 316523"/>
              <a:gd name="connsiteY18" fmla="*/ 270364 h 316523"/>
              <a:gd name="connsiteX19" fmla="*/ 164856 w 316523"/>
              <a:gd name="connsiteY19" fmla="*/ 200025 h 31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6523" h="316523">
                <a:moveTo>
                  <a:pt x="164856" y="59348"/>
                </a:moveTo>
                <a:cubicBezTo>
                  <a:pt x="184199" y="59348"/>
                  <a:pt x="200025" y="75174"/>
                  <a:pt x="200025" y="94517"/>
                </a:cubicBezTo>
                <a:cubicBezTo>
                  <a:pt x="200025" y="113860"/>
                  <a:pt x="184199" y="129687"/>
                  <a:pt x="164856" y="129687"/>
                </a:cubicBezTo>
                <a:cubicBezTo>
                  <a:pt x="145513" y="129687"/>
                  <a:pt x="129687" y="113860"/>
                  <a:pt x="129687" y="94517"/>
                </a:cubicBezTo>
                <a:cubicBezTo>
                  <a:pt x="129687" y="75174"/>
                  <a:pt x="145513" y="59348"/>
                  <a:pt x="164856" y="59348"/>
                </a:cubicBezTo>
                <a:moveTo>
                  <a:pt x="164856" y="235194"/>
                </a:moveTo>
                <a:cubicBezTo>
                  <a:pt x="212334" y="235194"/>
                  <a:pt x="266847" y="257879"/>
                  <a:pt x="270364" y="270364"/>
                </a:cubicBezTo>
                <a:lnTo>
                  <a:pt x="59348" y="270364"/>
                </a:lnTo>
                <a:cubicBezTo>
                  <a:pt x="63393" y="257703"/>
                  <a:pt x="117553" y="235194"/>
                  <a:pt x="164856" y="235194"/>
                </a:cubicBezTo>
                <a:moveTo>
                  <a:pt x="164856" y="24179"/>
                </a:moveTo>
                <a:cubicBezTo>
                  <a:pt x="125994" y="24179"/>
                  <a:pt x="94517" y="55655"/>
                  <a:pt x="94517" y="94517"/>
                </a:cubicBezTo>
                <a:cubicBezTo>
                  <a:pt x="94517" y="133379"/>
                  <a:pt x="125994" y="164856"/>
                  <a:pt x="164856" y="164856"/>
                </a:cubicBezTo>
                <a:cubicBezTo>
                  <a:pt x="203718" y="164856"/>
                  <a:pt x="235194" y="133379"/>
                  <a:pt x="235194" y="94517"/>
                </a:cubicBezTo>
                <a:cubicBezTo>
                  <a:pt x="235194" y="55655"/>
                  <a:pt x="203718" y="24179"/>
                  <a:pt x="164856" y="24179"/>
                </a:cubicBezTo>
                <a:close/>
                <a:moveTo>
                  <a:pt x="164856" y="200025"/>
                </a:moveTo>
                <a:cubicBezTo>
                  <a:pt x="117905" y="200025"/>
                  <a:pt x="24179" y="223589"/>
                  <a:pt x="24179" y="270364"/>
                </a:cubicBezTo>
                <a:lnTo>
                  <a:pt x="24179" y="305533"/>
                </a:lnTo>
                <a:lnTo>
                  <a:pt x="305533" y="305533"/>
                </a:lnTo>
                <a:lnTo>
                  <a:pt x="305533" y="270364"/>
                </a:lnTo>
                <a:cubicBezTo>
                  <a:pt x="305533" y="223589"/>
                  <a:pt x="211807" y="200025"/>
                  <a:pt x="164856" y="200025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A1545CE-BCB3-4CF9-8B60-B0607D78EB3B}"/>
              </a:ext>
            </a:extLst>
          </p:cNvPr>
          <p:cNvSpPr/>
          <p:nvPr userDrawn="1"/>
        </p:nvSpPr>
        <p:spPr>
          <a:xfrm>
            <a:off x="6058564" y="4467713"/>
            <a:ext cx="351693" cy="281354"/>
          </a:xfrm>
          <a:custGeom>
            <a:avLst/>
            <a:gdLst>
              <a:gd name="connsiteX0" fmla="*/ 147271 w 386861"/>
              <a:gd name="connsiteY0" fmla="*/ 178044 h 281354"/>
              <a:gd name="connsiteX1" fmla="*/ 24179 w 386861"/>
              <a:gd name="connsiteY1" fmla="*/ 239591 h 281354"/>
              <a:gd name="connsiteX2" fmla="*/ 24179 w 386861"/>
              <a:gd name="connsiteY2" fmla="*/ 270364 h 281354"/>
              <a:gd name="connsiteX3" fmla="*/ 270364 w 386861"/>
              <a:gd name="connsiteY3" fmla="*/ 270364 h 281354"/>
              <a:gd name="connsiteX4" fmla="*/ 270364 w 386861"/>
              <a:gd name="connsiteY4" fmla="*/ 239591 h 281354"/>
              <a:gd name="connsiteX5" fmla="*/ 147271 w 386861"/>
              <a:gd name="connsiteY5" fmla="*/ 178044 h 281354"/>
              <a:gd name="connsiteX6" fmla="*/ 65327 w 386861"/>
              <a:gd name="connsiteY6" fmla="*/ 235194 h 281354"/>
              <a:gd name="connsiteX7" fmla="*/ 147271 w 386861"/>
              <a:gd name="connsiteY7" fmla="*/ 213214 h 281354"/>
              <a:gd name="connsiteX8" fmla="*/ 229216 w 386861"/>
              <a:gd name="connsiteY8" fmla="*/ 235194 h 281354"/>
              <a:gd name="connsiteX9" fmla="*/ 65327 w 386861"/>
              <a:gd name="connsiteY9" fmla="*/ 235194 h 281354"/>
              <a:gd name="connsiteX10" fmla="*/ 147271 w 386861"/>
              <a:gd name="connsiteY10" fmla="*/ 147271 h 281354"/>
              <a:gd name="connsiteX11" fmla="*/ 208817 w 386861"/>
              <a:gd name="connsiteY11" fmla="*/ 85725 h 281354"/>
              <a:gd name="connsiteX12" fmla="*/ 147271 w 386861"/>
              <a:gd name="connsiteY12" fmla="*/ 24179 h 281354"/>
              <a:gd name="connsiteX13" fmla="*/ 85725 w 386861"/>
              <a:gd name="connsiteY13" fmla="*/ 85725 h 281354"/>
              <a:gd name="connsiteX14" fmla="*/ 147271 w 386861"/>
              <a:gd name="connsiteY14" fmla="*/ 147271 h 281354"/>
              <a:gd name="connsiteX15" fmla="*/ 147271 w 386861"/>
              <a:gd name="connsiteY15" fmla="*/ 59348 h 281354"/>
              <a:gd name="connsiteX16" fmla="*/ 173648 w 386861"/>
              <a:gd name="connsiteY16" fmla="*/ 85725 h 281354"/>
              <a:gd name="connsiteX17" fmla="*/ 147271 w 386861"/>
              <a:gd name="connsiteY17" fmla="*/ 112102 h 281354"/>
              <a:gd name="connsiteX18" fmla="*/ 120894 w 386861"/>
              <a:gd name="connsiteY18" fmla="*/ 85725 h 281354"/>
              <a:gd name="connsiteX19" fmla="*/ 147271 w 386861"/>
              <a:gd name="connsiteY19" fmla="*/ 59348 h 281354"/>
              <a:gd name="connsiteX20" fmla="*/ 271067 w 386861"/>
              <a:gd name="connsiteY20" fmla="*/ 179099 h 281354"/>
              <a:gd name="connsiteX21" fmla="*/ 305533 w 386861"/>
              <a:gd name="connsiteY21" fmla="*/ 239591 h 281354"/>
              <a:gd name="connsiteX22" fmla="*/ 305533 w 386861"/>
              <a:gd name="connsiteY22" fmla="*/ 270364 h 281354"/>
              <a:gd name="connsiteX23" fmla="*/ 375871 w 386861"/>
              <a:gd name="connsiteY23" fmla="*/ 270364 h 281354"/>
              <a:gd name="connsiteX24" fmla="*/ 375871 w 386861"/>
              <a:gd name="connsiteY24" fmla="*/ 239591 h 281354"/>
              <a:gd name="connsiteX25" fmla="*/ 271067 w 386861"/>
              <a:gd name="connsiteY25" fmla="*/ 179099 h 281354"/>
              <a:gd name="connsiteX26" fmla="*/ 252779 w 386861"/>
              <a:gd name="connsiteY26" fmla="*/ 147271 h 281354"/>
              <a:gd name="connsiteX27" fmla="*/ 314325 w 386861"/>
              <a:gd name="connsiteY27" fmla="*/ 85725 h 281354"/>
              <a:gd name="connsiteX28" fmla="*/ 252779 w 386861"/>
              <a:gd name="connsiteY28" fmla="*/ 24179 h 281354"/>
              <a:gd name="connsiteX29" fmla="*/ 226402 w 386861"/>
              <a:gd name="connsiteY29" fmla="*/ 30333 h 281354"/>
              <a:gd name="connsiteX30" fmla="*/ 243987 w 386861"/>
              <a:gd name="connsiteY30" fmla="*/ 85725 h 281354"/>
              <a:gd name="connsiteX31" fmla="*/ 226402 w 386861"/>
              <a:gd name="connsiteY31" fmla="*/ 141117 h 281354"/>
              <a:gd name="connsiteX32" fmla="*/ 252779 w 386861"/>
              <a:gd name="connsiteY32" fmla="*/ 147271 h 281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86861" h="281354">
                <a:moveTo>
                  <a:pt x="147271" y="178044"/>
                </a:moveTo>
                <a:cubicBezTo>
                  <a:pt x="106123" y="178044"/>
                  <a:pt x="24179" y="198618"/>
                  <a:pt x="24179" y="239591"/>
                </a:cubicBezTo>
                <a:lnTo>
                  <a:pt x="24179" y="270364"/>
                </a:lnTo>
                <a:lnTo>
                  <a:pt x="270364" y="270364"/>
                </a:lnTo>
                <a:lnTo>
                  <a:pt x="270364" y="239591"/>
                </a:lnTo>
                <a:cubicBezTo>
                  <a:pt x="270364" y="198618"/>
                  <a:pt x="188419" y="178044"/>
                  <a:pt x="147271" y="178044"/>
                </a:cubicBezTo>
                <a:close/>
                <a:moveTo>
                  <a:pt x="65327" y="235194"/>
                </a:moveTo>
                <a:cubicBezTo>
                  <a:pt x="80098" y="224995"/>
                  <a:pt x="115795" y="213214"/>
                  <a:pt x="147271" y="213214"/>
                </a:cubicBezTo>
                <a:cubicBezTo>
                  <a:pt x="178748" y="213214"/>
                  <a:pt x="214445" y="224995"/>
                  <a:pt x="229216" y="235194"/>
                </a:cubicBezTo>
                <a:lnTo>
                  <a:pt x="65327" y="235194"/>
                </a:lnTo>
                <a:close/>
                <a:moveTo>
                  <a:pt x="147271" y="147271"/>
                </a:moveTo>
                <a:cubicBezTo>
                  <a:pt x="181210" y="147271"/>
                  <a:pt x="208817" y="119663"/>
                  <a:pt x="208817" y="85725"/>
                </a:cubicBezTo>
                <a:cubicBezTo>
                  <a:pt x="208817" y="51787"/>
                  <a:pt x="181210" y="24179"/>
                  <a:pt x="147271" y="24179"/>
                </a:cubicBezTo>
                <a:cubicBezTo>
                  <a:pt x="113333" y="24179"/>
                  <a:pt x="85725" y="51787"/>
                  <a:pt x="85725" y="85725"/>
                </a:cubicBezTo>
                <a:cubicBezTo>
                  <a:pt x="85725" y="119663"/>
                  <a:pt x="113333" y="147271"/>
                  <a:pt x="147271" y="147271"/>
                </a:cubicBezTo>
                <a:close/>
                <a:moveTo>
                  <a:pt x="147271" y="59348"/>
                </a:moveTo>
                <a:cubicBezTo>
                  <a:pt x="161866" y="59348"/>
                  <a:pt x="173648" y="71130"/>
                  <a:pt x="173648" y="85725"/>
                </a:cubicBezTo>
                <a:cubicBezTo>
                  <a:pt x="173648" y="100320"/>
                  <a:pt x="161866" y="112102"/>
                  <a:pt x="147271" y="112102"/>
                </a:cubicBezTo>
                <a:cubicBezTo>
                  <a:pt x="132676" y="112102"/>
                  <a:pt x="120894" y="100320"/>
                  <a:pt x="120894" y="85725"/>
                </a:cubicBezTo>
                <a:cubicBezTo>
                  <a:pt x="120894" y="71130"/>
                  <a:pt x="132676" y="59348"/>
                  <a:pt x="147271" y="59348"/>
                </a:cubicBezTo>
                <a:close/>
                <a:moveTo>
                  <a:pt x="271067" y="179099"/>
                </a:moveTo>
                <a:cubicBezTo>
                  <a:pt x="291465" y="193870"/>
                  <a:pt x="305533" y="213565"/>
                  <a:pt x="305533" y="239591"/>
                </a:cubicBezTo>
                <a:lnTo>
                  <a:pt x="305533" y="270364"/>
                </a:lnTo>
                <a:lnTo>
                  <a:pt x="375871" y="270364"/>
                </a:lnTo>
                <a:lnTo>
                  <a:pt x="375871" y="239591"/>
                </a:lnTo>
                <a:cubicBezTo>
                  <a:pt x="375871" y="204070"/>
                  <a:pt x="314325" y="183847"/>
                  <a:pt x="271067" y="179099"/>
                </a:cubicBezTo>
                <a:close/>
                <a:moveTo>
                  <a:pt x="252779" y="147271"/>
                </a:moveTo>
                <a:cubicBezTo>
                  <a:pt x="286717" y="147271"/>
                  <a:pt x="314325" y="119663"/>
                  <a:pt x="314325" y="85725"/>
                </a:cubicBezTo>
                <a:cubicBezTo>
                  <a:pt x="314325" y="51787"/>
                  <a:pt x="286717" y="24179"/>
                  <a:pt x="252779" y="24179"/>
                </a:cubicBezTo>
                <a:cubicBezTo>
                  <a:pt x="243283" y="24179"/>
                  <a:pt x="234491" y="26465"/>
                  <a:pt x="226402" y="30333"/>
                </a:cubicBezTo>
                <a:cubicBezTo>
                  <a:pt x="237480" y="45984"/>
                  <a:pt x="243987" y="65151"/>
                  <a:pt x="243987" y="85725"/>
                </a:cubicBezTo>
                <a:cubicBezTo>
                  <a:pt x="243987" y="106299"/>
                  <a:pt x="237480" y="125466"/>
                  <a:pt x="226402" y="141117"/>
                </a:cubicBezTo>
                <a:cubicBezTo>
                  <a:pt x="234491" y="144985"/>
                  <a:pt x="243283" y="147271"/>
                  <a:pt x="252779" y="147271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A1C5E29-3B99-4C91-85F4-7825246C4081}"/>
              </a:ext>
            </a:extLst>
          </p:cNvPr>
          <p:cNvSpPr/>
          <p:nvPr userDrawn="1"/>
        </p:nvSpPr>
        <p:spPr>
          <a:xfrm>
            <a:off x="7067888" y="4414959"/>
            <a:ext cx="351693" cy="386862"/>
          </a:xfrm>
          <a:custGeom>
            <a:avLst/>
            <a:gdLst>
              <a:gd name="connsiteX0" fmla="*/ 200025 w 386861"/>
              <a:gd name="connsiteY0" fmla="*/ 24179 h 386861"/>
              <a:gd name="connsiteX1" fmla="*/ 24179 w 386861"/>
              <a:gd name="connsiteY1" fmla="*/ 200025 h 386861"/>
              <a:gd name="connsiteX2" fmla="*/ 200025 w 386861"/>
              <a:gd name="connsiteY2" fmla="*/ 375871 h 386861"/>
              <a:gd name="connsiteX3" fmla="*/ 375871 w 386861"/>
              <a:gd name="connsiteY3" fmla="*/ 200025 h 386861"/>
              <a:gd name="connsiteX4" fmla="*/ 200025 w 386861"/>
              <a:gd name="connsiteY4" fmla="*/ 24179 h 386861"/>
              <a:gd name="connsiteX5" fmla="*/ 59348 w 386861"/>
              <a:gd name="connsiteY5" fmla="*/ 200025 h 386861"/>
              <a:gd name="connsiteX6" fmla="*/ 63041 w 386861"/>
              <a:gd name="connsiteY6" fmla="*/ 168724 h 386861"/>
              <a:gd name="connsiteX7" fmla="*/ 147095 w 386861"/>
              <a:gd name="connsiteY7" fmla="*/ 252779 h 386861"/>
              <a:gd name="connsiteX8" fmla="*/ 147095 w 386861"/>
              <a:gd name="connsiteY8" fmla="*/ 270364 h 386861"/>
              <a:gd name="connsiteX9" fmla="*/ 182265 w 386861"/>
              <a:gd name="connsiteY9" fmla="*/ 305533 h 386861"/>
              <a:gd name="connsiteX10" fmla="*/ 182265 w 386861"/>
              <a:gd name="connsiteY10" fmla="*/ 339471 h 386861"/>
              <a:gd name="connsiteX11" fmla="*/ 59348 w 386861"/>
              <a:gd name="connsiteY11" fmla="*/ 200025 h 386861"/>
              <a:gd name="connsiteX12" fmla="*/ 303599 w 386861"/>
              <a:gd name="connsiteY12" fmla="*/ 294982 h 386861"/>
              <a:gd name="connsiteX13" fmla="*/ 270188 w 386861"/>
              <a:gd name="connsiteY13" fmla="*/ 270364 h 386861"/>
              <a:gd name="connsiteX14" fmla="*/ 252603 w 386861"/>
              <a:gd name="connsiteY14" fmla="*/ 270364 h 386861"/>
              <a:gd name="connsiteX15" fmla="*/ 252603 w 386861"/>
              <a:gd name="connsiteY15" fmla="*/ 217610 h 386861"/>
              <a:gd name="connsiteX16" fmla="*/ 235019 w 386861"/>
              <a:gd name="connsiteY16" fmla="*/ 200025 h 386861"/>
              <a:gd name="connsiteX17" fmla="*/ 129511 w 386861"/>
              <a:gd name="connsiteY17" fmla="*/ 200025 h 386861"/>
              <a:gd name="connsiteX18" fmla="*/ 129511 w 386861"/>
              <a:gd name="connsiteY18" fmla="*/ 164856 h 386861"/>
              <a:gd name="connsiteX19" fmla="*/ 164680 w 386861"/>
              <a:gd name="connsiteY19" fmla="*/ 164856 h 386861"/>
              <a:gd name="connsiteX20" fmla="*/ 182265 w 386861"/>
              <a:gd name="connsiteY20" fmla="*/ 147271 h 386861"/>
              <a:gd name="connsiteX21" fmla="*/ 182265 w 386861"/>
              <a:gd name="connsiteY21" fmla="*/ 112102 h 386861"/>
              <a:gd name="connsiteX22" fmla="*/ 217434 w 386861"/>
              <a:gd name="connsiteY22" fmla="*/ 112102 h 386861"/>
              <a:gd name="connsiteX23" fmla="*/ 252603 w 386861"/>
              <a:gd name="connsiteY23" fmla="*/ 76933 h 386861"/>
              <a:gd name="connsiteX24" fmla="*/ 252603 w 386861"/>
              <a:gd name="connsiteY24" fmla="*/ 69723 h 386861"/>
              <a:gd name="connsiteX25" fmla="*/ 340702 w 386861"/>
              <a:gd name="connsiteY25" fmla="*/ 200025 h 386861"/>
              <a:gd name="connsiteX26" fmla="*/ 303599 w 386861"/>
              <a:gd name="connsiteY26" fmla="*/ 294982 h 38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86861" h="386861">
                <a:moveTo>
                  <a:pt x="200025" y="24179"/>
                </a:moveTo>
                <a:cubicBezTo>
                  <a:pt x="102958" y="24179"/>
                  <a:pt x="24179" y="102958"/>
                  <a:pt x="24179" y="200025"/>
                </a:cubicBezTo>
                <a:cubicBezTo>
                  <a:pt x="24179" y="297092"/>
                  <a:pt x="102958" y="375871"/>
                  <a:pt x="200025" y="375871"/>
                </a:cubicBezTo>
                <a:cubicBezTo>
                  <a:pt x="297092" y="375871"/>
                  <a:pt x="375871" y="297092"/>
                  <a:pt x="375871" y="200025"/>
                </a:cubicBezTo>
                <a:cubicBezTo>
                  <a:pt x="375871" y="102958"/>
                  <a:pt x="297092" y="24179"/>
                  <a:pt x="200025" y="24179"/>
                </a:cubicBezTo>
                <a:close/>
                <a:moveTo>
                  <a:pt x="59348" y="200025"/>
                </a:moveTo>
                <a:cubicBezTo>
                  <a:pt x="59348" y="189299"/>
                  <a:pt x="60755" y="178748"/>
                  <a:pt x="63041" y="168724"/>
                </a:cubicBezTo>
                <a:lnTo>
                  <a:pt x="147095" y="252779"/>
                </a:lnTo>
                <a:lnTo>
                  <a:pt x="147095" y="270364"/>
                </a:lnTo>
                <a:cubicBezTo>
                  <a:pt x="147095" y="289707"/>
                  <a:pt x="162922" y="305533"/>
                  <a:pt x="182265" y="305533"/>
                </a:cubicBezTo>
                <a:lnTo>
                  <a:pt x="182265" y="339471"/>
                </a:lnTo>
                <a:cubicBezTo>
                  <a:pt x="113157" y="330679"/>
                  <a:pt x="59348" y="271595"/>
                  <a:pt x="59348" y="200025"/>
                </a:cubicBezTo>
                <a:close/>
                <a:moveTo>
                  <a:pt x="303599" y="294982"/>
                </a:moveTo>
                <a:cubicBezTo>
                  <a:pt x="299027" y="280739"/>
                  <a:pt x="286014" y="270364"/>
                  <a:pt x="270188" y="270364"/>
                </a:cubicBezTo>
                <a:lnTo>
                  <a:pt x="252603" y="270364"/>
                </a:lnTo>
                <a:lnTo>
                  <a:pt x="252603" y="217610"/>
                </a:lnTo>
                <a:cubicBezTo>
                  <a:pt x="252603" y="207938"/>
                  <a:pt x="244690" y="200025"/>
                  <a:pt x="235019" y="200025"/>
                </a:cubicBezTo>
                <a:lnTo>
                  <a:pt x="129511" y="200025"/>
                </a:lnTo>
                <a:lnTo>
                  <a:pt x="129511" y="164856"/>
                </a:lnTo>
                <a:lnTo>
                  <a:pt x="164680" y="164856"/>
                </a:lnTo>
                <a:cubicBezTo>
                  <a:pt x="174352" y="164856"/>
                  <a:pt x="182265" y="156943"/>
                  <a:pt x="182265" y="147271"/>
                </a:cubicBezTo>
                <a:lnTo>
                  <a:pt x="182265" y="112102"/>
                </a:lnTo>
                <a:lnTo>
                  <a:pt x="217434" y="112102"/>
                </a:lnTo>
                <a:cubicBezTo>
                  <a:pt x="236777" y="112102"/>
                  <a:pt x="252603" y="96276"/>
                  <a:pt x="252603" y="76933"/>
                </a:cubicBezTo>
                <a:lnTo>
                  <a:pt x="252603" y="69723"/>
                </a:lnTo>
                <a:cubicBezTo>
                  <a:pt x="304126" y="90473"/>
                  <a:pt x="340702" y="141117"/>
                  <a:pt x="340702" y="200025"/>
                </a:cubicBezTo>
                <a:cubicBezTo>
                  <a:pt x="340702" y="236601"/>
                  <a:pt x="326459" y="270012"/>
                  <a:pt x="303599" y="294982"/>
                </a:cubicBez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3A05D44-CFBE-4C54-BD16-AE6957C79FF4}"/>
              </a:ext>
            </a:extLst>
          </p:cNvPr>
          <p:cNvSpPr/>
          <p:nvPr userDrawn="1"/>
        </p:nvSpPr>
        <p:spPr>
          <a:xfrm>
            <a:off x="8080143" y="4432544"/>
            <a:ext cx="422031" cy="351693"/>
          </a:xfrm>
          <a:custGeom>
            <a:avLst/>
            <a:gdLst>
              <a:gd name="connsiteX0" fmla="*/ 217610 w 422031"/>
              <a:gd name="connsiteY0" fmla="*/ 24179 h 351692"/>
              <a:gd name="connsiteX1" fmla="*/ 24179 w 422031"/>
              <a:gd name="connsiteY1" fmla="*/ 129687 h 351692"/>
              <a:gd name="connsiteX2" fmla="*/ 94517 w 422031"/>
              <a:gd name="connsiteY2" fmla="*/ 168021 h 351692"/>
              <a:gd name="connsiteX3" fmla="*/ 94517 w 422031"/>
              <a:gd name="connsiteY3" fmla="*/ 273529 h 351692"/>
              <a:gd name="connsiteX4" fmla="*/ 217610 w 422031"/>
              <a:gd name="connsiteY4" fmla="*/ 340702 h 351692"/>
              <a:gd name="connsiteX5" fmla="*/ 340702 w 422031"/>
              <a:gd name="connsiteY5" fmla="*/ 273529 h 351692"/>
              <a:gd name="connsiteX6" fmla="*/ 340702 w 422031"/>
              <a:gd name="connsiteY6" fmla="*/ 168021 h 351692"/>
              <a:gd name="connsiteX7" fmla="*/ 375871 w 422031"/>
              <a:gd name="connsiteY7" fmla="*/ 148854 h 351692"/>
              <a:gd name="connsiteX8" fmla="*/ 375871 w 422031"/>
              <a:gd name="connsiteY8" fmla="*/ 270364 h 351692"/>
              <a:gd name="connsiteX9" fmla="*/ 411041 w 422031"/>
              <a:gd name="connsiteY9" fmla="*/ 270364 h 351692"/>
              <a:gd name="connsiteX10" fmla="*/ 411041 w 422031"/>
              <a:gd name="connsiteY10" fmla="*/ 129687 h 351692"/>
              <a:gd name="connsiteX11" fmla="*/ 217610 w 422031"/>
              <a:gd name="connsiteY11" fmla="*/ 24179 h 351692"/>
              <a:gd name="connsiteX12" fmla="*/ 337537 w 422031"/>
              <a:gd name="connsiteY12" fmla="*/ 129687 h 351692"/>
              <a:gd name="connsiteX13" fmla="*/ 217610 w 422031"/>
              <a:gd name="connsiteY13" fmla="*/ 195101 h 351692"/>
              <a:gd name="connsiteX14" fmla="*/ 97683 w 422031"/>
              <a:gd name="connsiteY14" fmla="*/ 129687 h 351692"/>
              <a:gd name="connsiteX15" fmla="*/ 217610 w 422031"/>
              <a:gd name="connsiteY15" fmla="*/ 64272 h 351692"/>
              <a:gd name="connsiteX16" fmla="*/ 337537 w 422031"/>
              <a:gd name="connsiteY16" fmla="*/ 129687 h 351692"/>
              <a:gd name="connsiteX17" fmla="*/ 305533 w 422031"/>
              <a:gd name="connsiteY17" fmla="*/ 252603 h 351692"/>
              <a:gd name="connsiteX18" fmla="*/ 217610 w 422031"/>
              <a:gd name="connsiteY18" fmla="*/ 300609 h 351692"/>
              <a:gd name="connsiteX19" fmla="*/ 129687 w 422031"/>
              <a:gd name="connsiteY19" fmla="*/ 252603 h 351692"/>
              <a:gd name="connsiteX20" fmla="*/ 129687 w 422031"/>
              <a:gd name="connsiteY20" fmla="*/ 187188 h 351692"/>
              <a:gd name="connsiteX21" fmla="*/ 217610 w 422031"/>
              <a:gd name="connsiteY21" fmla="*/ 235194 h 351692"/>
              <a:gd name="connsiteX22" fmla="*/ 305533 w 422031"/>
              <a:gd name="connsiteY22" fmla="*/ 187188 h 351692"/>
              <a:gd name="connsiteX23" fmla="*/ 305533 w 422031"/>
              <a:gd name="connsiteY23" fmla="*/ 252603 h 35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22031" h="351692">
                <a:moveTo>
                  <a:pt x="217610" y="24179"/>
                </a:moveTo>
                <a:lnTo>
                  <a:pt x="24179" y="129687"/>
                </a:lnTo>
                <a:lnTo>
                  <a:pt x="94517" y="168021"/>
                </a:lnTo>
                <a:lnTo>
                  <a:pt x="94517" y="273529"/>
                </a:lnTo>
                <a:lnTo>
                  <a:pt x="217610" y="340702"/>
                </a:lnTo>
                <a:lnTo>
                  <a:pt x="340702" y="273529"/>
                </a:lnTo>
                <a:lnTo>
                  <a:pt x="340702" y="168021"/>
                </a:lnTo>
                <a:lnTo>
                  <a:pt x="375871" y="148854"/>
                </a:lnTo>
                <a:lnTo>
                  <a:pt x="375871" y="270364"/>
                </a:lnTo>
                <a:lnTo>
                  <a:pt x="411041" y="270364"/>
                </a:lnTo>
                <a:lnTo>
                  <a:pt x="411041" y="129687"/>
                </a:lnTo>
                <a:lnTo>
                  <a:pt x="217610" y="24179"/>
                </a:lnTo>
                <a:close/>
                <a:moveTo>
                  <a:pt x="337537" y="129687"/>
                </a:moveTo>
                <a:lnTo>
                  <a:pt x="217610" y="195101"/>
                </a:lnTo>
                <a:lnTo>
                  <a:pt x="97683" y="129687"/>
                </a:lnTo>
                <a:lnTo>
                  <a:pt x="217610" y="64272"/>
                </a:lnTo>
                <a:lnTo>
                  <a:pt x="337537" y="129687"/>
                </a:lnTo>
                <a:close/>
                <a:moveTo>
                  <a:pt x="305533" y="252603"/>
                </a:moveTo>
                <a:lnTo>
                  <a:pt x="217610" y="300609"/>
                </a:lnTo>
                <a:lnTo>
                  <a:pt x="129687" y="252603"/>
                </a:lnTo>
                <a:lnTo>
                  <a:pt x="129687" y="187188"/>
                </a:lnTo>
                <a:lnTo>
                  <a:pt x="217610" y="235194"/>
                </a:lnTo>
                <a:lnTo>
                  <a:pt x="305533" y="187188"/>
                </a:lnTo>
                <a:lnTo>
                  <a:pt x="305533" y="252603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01CADF27-7BDA-4AE7-A960-4A0A50EB9F99}"/>
              </a:ext>
            </a:extLst>
          </p:cNvPr>
          <p:cNvSpPr/>
          <p:nvPr userDrawn="1"/>
        </p:nvSpPr>
        <p:spPr>
          <a:xfrm>
            <a:off x="8727450" y="4432544"/>
            <a:ext cx="386862" cy="369277"/>
          </a:xfrm>
          <a:custGeom>
            <a:avLst/>
            <a:gdLst>
              <a:gd name="connsiteX0" fmla="*/ 375871 w 386861"/>
              <a:gd name="connsiteY0" fmla="*/ 151492 h 369277"/>
              <a:gd name="connsiteX1" fmla="*/ 249438 w 386861"/>
              <a:gd name="connsiteY1" fmla="*/ 140589 h 369277"/>
              <a:gd name="connsiteX2" fmla="*/ 200025 w 386861"/>
              <a:gd name="connsiteY2" fmla="*/ 24179 h 369277"/>
              <a:gd name="connsiteX3" fmla="*/ 150612 w 386861"/>
              <a:gd name="connsiteY3" fmla="*/ 140765 h 369277"/>
              <a:gd name="connsiteX4" fmla="*/ 24179 w 386861"/>
              <a:gd name="connsiteY4" fmla="*/ 151492 h 369277"/>
              <a:gd name="connsiteX5" fmla="*/ 120191 w 386861"/>
              <a:gd name="connsiteY5" fmla="*/ 234667 h 369277"/>
              <a:gd name="connsiteX6" fmla="*/ 91352 w 386861"/>
              <a:gd name="connsiteY6" fmla="*/ 358287 h 369277"/>
              <a:gd name="connsiteX7" fmla="*/ 200025 w 386861"/>
              <a:gd name="connsiteY7" fmla="*/ 292696 h 369277"/>
              <a:gd name="connsiteX8" fmla="*/ 308698 w 386861"/>
              <a:gd name="connsiteY8" fmla="*/ 358287 h 369277"/>
              <a:gd name="connsiteX9" fmla="*/ 280035 w 386861"/>
              <a:gd name="connsiteY9" fmla="*/ 234667 h 369277"/>
              <a:gd name="connsiteX10" fmla="*/ 375871 w 386861"/>
              <a:gd name="connsiteY10" fmla="*/ 151492 h 369277"/>
              <a:gd name="connsiteX11" fmla="*/ 200025 w 386861"/>
              <a:gd name="connsiteY11" fmla="*/ 259813 h 369277"/>
              <a:gd name="connsiteX12" fmla="*/ 133907 w 386861"/>
              <a:gd name="connsiteY12" fmla="*/ 299730 h 369277"/>
              <a:gd name="connsiteX13" fmla="*/ 151492 w 386861"/>
              <a:gd name="connsiteY13" fmla="*/ 224468 h 369277"/>
              <a:gd name="connsiteX14" fmla="*/ 93111 w 386861"/>
              <a:gd name="connsiteY14" fmla="*/ 173824 h 369277"/>
              <a:gd name="connsiteX15" fmla="*/ 170131 w 386861"/>
              <a:gd name="connsiteY15" fmla="*/ 167142 h 369277"/>
              <a:gd name="connsiteX16" fmla="*/ 200025 w 386861"/>
              <a:gd name="connsiteY16" fmla="*/ 96276 h 369277"/>
              <a:gd name="connsiteX17" fmla="*/ 230095 w 386861"/>
              <a:gd name="connsiteY17" fmla="*/ 167318 h 369277"/>
              <a:gd name="connsiteX18" fmla="*/ 307115 w 386861"/>
              <a:gd name="connsiteY18" fmla="*/ 174000 h 369277"/>
              <a:gd name="connsiteX19" fmla="*/ 248735 w 386861"/>
              <a:gd name="connsiteY19" fmla="*/ 224644 h 369277"/>
              <a:gd name="connsiteX20" fmla="*/ 266319 w 386861"/>
              <a:gd name="connsiteY20" fmla="*/ 299906 h 369277"/>
              <a:gd name="connsiteX21" fmla="*/ 200025 w 386861"/>
              <a:gd name="connsiteY21" fmla="*/ 259813 h 369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86861" h="369277">
                <a:moveTo>
                  <a:pt x="375871" y="151492"/>
                </a:moveTo>
                <a:lnTo>
                  <a:pt x="249438" y="140589"/>
                </a:lnTo>
                <a:lnTo>
                  <a:pt x="200025" y="24179"/>
                </a:lnTo>
                <a:lnTo>
                  <a:pt x="150612" y="140765"/>
                </a:lnTo>
                <a:lnTo>
                  <a:pt x="24179" y="151492"/>
                </a:lnTo>
                <a:lnTo>
                  <a:pt x="120191" y="234667"/>
                </a:lnTo>
                <a:lnTo>
                  <a:pt x="91352" y="358287"/>
                </a:lnTo>
                <a:lnTo>
                  <a:pt x="200025" y="292696"/>
                </a:lnTo>
                <a:lnTo>
                  <a:pt x="308698" y="358287"/>
                </a:lnTo>
                <a:lnTo>
                  <a:pt x="280035" y="234667"/>
                </a:lnTo>
                <a:lnTo>
                  <a:pt x="375871" y="151492"/>
                </a:lnTo>
                <a:close/>
                <a:moveTo>
                  <a:pt x="200025" y="259813"/>
                </a:moveTo>
                <a:lnTo>
                  <a:pt x="133907" y="299730"/>
                </a:lnTo>
                <a:lnTo>
                  <a:pt x="151492" y="224468"/>
                </a:lnTo>
                <a:lnTo>
                  <a:pt x="93111" y="173824"/>
                </a:lnTo>
                <a:lnTo>
                  <a:pt x="170131" y="167142"/>
                </a:lnTo>
                <a:lnTo>
                  <a:pt x="200025" y="96276"/>
                </a:lnTo>
                <a:lnTo>
                  <a:pt x="230095" y="167318"/>
                </a:lnTo>
                <a:lnTo>
                  <a:pt x="307115" y="174000"/>
                </a:lnTo>
                <a:lnTo>
                  <a:pt x="248735" y="224644"/>
                </a:lnTo>
                <a:lnTo>
                  <a:pt x="266319" y="299906"/>
                </a:lnTo>
                <a:lnTo>
                  <a:pt x="200025" y="259813"/>
                </a:lnTo>
                <a:close/>
              </a:path>
            </a:pathLst>
          </a:custGeom>
          <a:solidFill>
            <a:schemeClr val="tx2"/>
          </a:solidFill>
          <a:ln w="17463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353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D55DAD3-9B07-4BC8-966D-8181E62D4DD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609688723"/>
              </p:ext>
            </p:extLst>
          </p:nvPr>
        </p:nvGraphicFramePr>
        <p:xfrm>
          <a:off x="2776221" y="1176232"/>
          <a:ext cx="6758304" cy="4505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F6B1A49-E27E-49DE-B4F1-8C518477FC61}"/>
              </a:ext>
            </a:extLst>
          </p:cNvPr>
          <p:cNvSpPr txBox="1"/>
          <p:nvPr userDrawn="1"/>
        </p:nvSpPr>
        <p:spPr>
          <a:xfrm>
            <a:off x="428625" y="1773503"/>
            <a:ext cx="4076700" cy="1040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24057"/>
                </a:solidFill>
                <a:effectLst/>
                <a:uLnTx/>
                <a:uFillTx/>
                <a:latin typeface="+mj-lt"/>
                <a:ea typeface="+mn-ea"/>
                <a:cs typeface="Segoe UI Semibold" panose="020B0702040204020203" pitchFamily="34" charset="0"/>
              </a:rPr>
              <a:t>What about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+mj-lt"/>
                <a:ea typeface="+mn-ea"/>
                <a:cs typeface="Segoe UI Semibold" panose="020B0702040204020203" pitchFamily="34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Segoe UI Semibold" panose="020B0702040204020203" pitchFamily="34" charset="0"/>
              </a:rPr>
              <a:t>numbers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8730FC-BC18-4890-AB9A-0BF0F4DE2A91}"/>
              </a:ext>
            </a:extLst>
          </p:cNvPr>
          <p:cNvSpPr txBox="1"/>
          <p:nvPr userDrawn="1"/>
        </p:nvSpPr>
        <p:spPr>
          <a:xfrm>
            <a:off x="428625" y="3260678"/>
            <a:ext cx="2924175" cy="19409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en-US" dirty="0">
                <a:latin typeface="+mj-lt"/>
              </a:rPr>
              <a:t>Completely synergize resource taxing relationships via premier niche markets. Professionally cultivate one-to-one customer service with robust ideas. Dynamically innovate resource-leveling customer service for state of the art customer service.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00918-0A98-41DE-9273-F210EBA879D2}"/>
              </a:ext>
            </a:extLst>
          </p:cNvPr>
          <p:cNvSpPr txBox="1"/>
          <p:nvPr userDrawn="1"/>
        </p:nvSpPr>
        <p:spPr>
          <a:xfrm>
            <a:off x="428625" y="1535559"/>
            <a:ext cx="1809750" cy="20101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Segoe UI" panose="020B0502040204020203" pitchFamily="34" charset="0"/>
              </a:rPr>
              <a:t>CHART</a:t>
            </a:r>
          </a:p>
        </p:txBody>
      </p:sp>
    </p:spTree>
    <p:extLst>
      <p:ext uri="{BB962C8B-B14F-4D97-AF65-F5344CB8AC3E}">
        <p14:creationId xmlns:p14="http://schemas.microsoft.com/office/powerpoint/2010/main" val="269778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DEE768C-CD7D-4F34-9B59-E3881929B19D}"/>
              </a:ext>
            </a:extLst>
          </p:cNvPr>
          <p:cNvGrpSpPr/>
          <p:nvPr userDrawn="1"/>
        </p:nvGrpSpPr>
        <p:grpSpPr>
          <a:xfrm>
            <a:off x="4934676" y="4168620"/>
            <a:ext cx="1822518" cy="1706236"/>
            <a:chOff x="7042876" y="4600420"/>
            <a:chExt cx="1822518" cy="17062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B3BBDAD-4F8A-4B24-8A55-8043E4A5BA35}"/>
                </a:ext>
              </a:extLst>
            </p:cNvPr>
            <p:cNvSpPr/>
            <p:nvPr/>
          </p:nvSpPr>
          <p:spPr>
            <a:xfrm>
              <a:off x="7042876" y="4600420"/>
              <a:ext cx="1706238" cy="1706236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EAEAEA"/>
              </a:solidFill>
            </a:ln>
            <a:effectLst>
              <a:outerShdw blurRad="571500" dist="38100" dir="5400000" sx="105000" sy="105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5" name="Arc 4">
              <a:extLst>
                <a:ext uri="{FF2B5EF4-FFF2-40B4-BE49-F238E27FC236}">
                  <a16:creationId xmlns:a16="http://schemas.microsoft.com/office/drawing/2014/main" id="{CB941B81-22DE-4328-8699-D1E004176B69}"/>
                </a:ext>
              </a:extLst>
            </p:cNvPr>
            <p:cNvSpPr/>
            <p:nvPr/>
          </p:nvSpPr>
          <p:spPr>
            <a:xfrm>
              <a:off x="7042876" y="4600420"/>
              <a:ext cx="1706238" cy="1706236"/>
            </a:xfrm>
            <a:prstGeom prst="arc">
              <a:avLst>
                <a:gd name="adj1" fmla="val 16200000"/>
                <a:gd name="adj2" fmla="val 1981560"/>
              </a:avLst>
            </a:prstGeom>
            <a:ln w="508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F1CE5C3-6C3E-484F-9860-AA8F4BB94B57}"/>
                </a:ext>
              </a:extLst>
            </p:cNvPr>
            <p:cNvSpPr txBox="1"/>
            <p:nvPr/>
          </p:nvSpPr>
          <p:spPr>
            <a:xfrm>
              <a:off x="7410161" y="5353213"/>
              <a:ext cx="1455233" cy="486287"/>
            </a:xfrm>
            <a:prstGeom prst="rect">
              <a:avLst/>
            </a:prstGeom>
            <a:noFill/>
            <a:effectLst/>
          </p:spPr>
          <p:txBody>
            <a:bodyPr wrap="squar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124057"/>
                  </a:solidFill>
                  <a:effectLst/>
                  <a:uLnTx/>
                  <a:uFillTx/>
                  <a:latin typeface="+mj-lt"/>
                  <a:ea typeface="+mn-ea"/>
                  <a:cs typeface="Segoe UI Semibold" panose="020B0702040204020203" pitchFamily="34" charset="0"/>
                </a:rPr>
                <a:t>2010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247BEB3-3A70-46DE-8C0F-11FF8FF64F4A}"/>
                </a:ext>
              </a:extLst>
            </p:cNvPr>
            <p:cNvSpPr txBox="1"/>
            <p:nvPr/>
          </p:nvSpPr>
          <p:spPr>
            <a:xfrm>
              <a:off x="7432463" y="5738890"/>
              <a:ext cx="736070" cy="242567"/>
            </a:xfrm>
            <a:prstGeom prst="rect">
              <a:avLst/>
            </a:prstGeom>
            <a:noFill/>
            <a:effectLst/>
          </p:spPr>
          <p:txBody>
            <a:bodyPr wrap="square" lIns="0" tIns="0" rIns="9144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63F46D9-6B06-4853-8ED8-1C3600B7E053}"/>
                </a:ext>
              </a:extLst>
            </p:cNvPr>
            <p:cNvSpPr txBox="1"/>
            <p:nvPr/>
          </p:nvSpPr>
          <p:spPr>
            <a:xfrm>
              <a:off x="7432463" y="5042954"/>
              <a:ext cx="736070" cy="242567"/>
            </a:xfrm>
            <a:prstGeom prst="rect">
              <a:avLst/>
            </a:prstGeom>
            <a:noFill/>
            <a:effectLst/>
          </p:spPr>
          <p:txBody>
            <a:bodyPr wrap="square" lIns="0" tIns="0" rIns="9144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44336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Today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0CA9426-E0C9-4855-8A58-3F2A94EA61D0}"/>
              </a:ext>
            </a:extLst>
          </p:cNvPr>
          <p:cNvGrpSpPr/>
          <p:nvPr userDrawn="1"/>
        </p:nvGrpSpPr>
        <p:grpSpPr>
          <a:xfrm>
            <a:off x="3965004" y="729867"/>
            <a:ext cx="2857640" cy="2857636"/>
            <a:chOff x="6900648" y="953063"/>
            <a:chExt cx="2857640" cy="285763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FD57DD6-CB4F-40C6-BC4D-41340DA62384}"/>
                </a:ext>
              </a:extLst>
            </p:cNvPr>
            <p:cNvSpPr/>
            <p:nvPr/>
          </p:nvSpPr>
          <p:spPr>
            <a:xfrm>
              <a:off x="6900649" y="953064"/>
              <a:ext cx="2857638" cy="2857634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EAEAEA"/>
              </a:solidFill>
            </a:ln>
            <a:effectLst>
              <a:outerShdw blurRad="571500" dist="38100" dir="5400000" sx="105000" sy="105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1A6B79F0-27C8-4240-BD0E-AABDBF1467DC}"/>
                </a:ext>
              </a:extLst>
            </p:cNvPr>
            <p:cNvSpPr/>
            <p:nvPr/>
          </p:nvSpPr>
          <p:spPr>
            <a:xfrm>
              <a:off x="6900648" y="953063"/>
              <a:ext cx="2857640" cy="2857636"/>
            </a:xfrm>
            <a:prstGeom prst="arc">
              <a:avLst>
                <a:gd name="adj1" fmla="val 16200000"/>
                <a:gd name="adj2" fmla="val 13417921"/>
              </a:avLst>
            </a:prstGeom>
            <a:ln w="508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A5AF9A1-04DF-48AA-B4C4-311BE923F079}"/>
                </a:ext>
              </a:extLst>
            </p:cNvPr>
            <p:cNvSpPr txBox="1"/>
            <p:nvPr/>
          </p:nvSpPr>
          <p:spPr>
            <a:xfrm>
              <a:off x="7662836" y="1912264"/>
              <a:ext cx="1660908" cy="486287"/>
            </a:xfrm>
            <a:prstGeom prst="rect">
              <a:avLst/>
            </a:prstGeom>
            <a:noFill/>
            <a:effectLst/>
          </p:spPr>
          <p:txBody>
            <a:bodyPr wrap="squar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124057"/>
                  </a:solidFill>
                  <a:effectLst/>
                  <a:uLnTx/>
                  <a:uFillTx/>
                  <a:latin typeface="+mj-lt"/>
                  <a:ea typeface="+mn-ea"/>
                  <a:cs typeface="Segoe UI Semibold" panose="020B0702040204020203" pitchFamily="34" charset="0"/>
                </a:rPr>
                <a:t>8710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5878A4F-A377-4F07-8E7E-06662295344C}"/>
                </a:ext>
              </a:extLst>
            </p:cNvPr>
            <p:cNvSpPr txBox="1"/>
            <p:nvPr/>
          </p:nvSpPr>
          <p:spPr>
            <a:xfrm>
              <a:off x="7685138" y="2667233"/>
              <a:ext cx="736070" cy="242567"/>
            </a:xfrm>
            <a:prstGeom prst="rect">
              <a:avLst/>
            </a:prstGeom>
            <a:noFill/>
            <a:effectLst/>
          </p:spPr>
          <p:txBody>
            <a:bodyPr wrap="square" lIns="0" tIns="0" rIns="9144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  <a:ea typeface="+mn-ea"/>
                  <a:cs typeface="Segoe UI" panose="020B0502040204020203" pitchFamily="34" charset="0"/>
                </a:rPr>
                <a:t>Steps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90EEB4F-F8EA-4C56-A128-D084E1B39C97}"/>
                </a:ext>
              </a:extLst>
            </p:cNvPr>
            <p:cNvSpPr txBox="1"/>
            <p:nvPr/>
          </p:nvSpPr>
          <p:spPr>
            <a:xfrm>
              <a:off x="7685138" y="1602005"/>
              <a:ext cx="840102" cy="242823"/>
            </a:xfrm>
            <a:prstGeom prst="rect">
              <a:avLst/>
            </a:prstGeom>
            <a:noFill/>
            <a:effectLst/>
          </p:spPr>
          <p:txBody>
            <a:bodyPr wrap="square" lIns="0" tIns="0" rIns="9144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Segoe UI" panose="020B0502040204020203" pitchFamily="34" charset="0"/>
                </a:rPr>
                <a:t>Today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FFC5874-2E2A-4536-B417-78BDACECFD4F}"/>
              </a:ext>
            </a:extLst>
          </p:cNvPr>
          <p:cNvGrpSpPr/>
          <p:nvPr userDrawn="1"/>
        </p:nvGrpSpPr>
        <p:grpSpPr>
          <a:xfrm>
            <a:off x="6787950" y="3124476"/>
            <a:ext cx="2051362" cy="2051360"/>
            <a:chOff x="8896150" y="3556276"/>
            <a:chExt cx="2051362" cy="205136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B80F92C-6149-4593-8739-C17104F1EF27}"/>
                </a:ext>
              </a:extLst>
            </p:cNvPr>
            <p:cNvSpPr/>
            <p:nvPr/>
          </p:nvSpPr>
          <p:spPr>
            <a:xfrm>
              <a:off x="8896151" y="3556277"/>
              <a:ext cx="2051360" cy="2051358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EAEAEA"/>
              </a:solidFill>
            </a:ln>
            <a:effectLst>
              <a:outerShdw blurRad="571500" dist="38100" dir="5400000" sx="105000" sy="105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1F8D8F2D-D22D-4771-8FCE-17905C97468A}"/>
                </a:ext>
              </a:extLst>
            </p:cNvPr>
            <p:cNvSpPr/>
            <p:nvPr/>
          </p:nvSpPr>
          <p:spPr>
            <a:xfrm>
              <a:off x="8896150" y="3556276"/>
              <a:ext cx="2051362" cy="2051360"/>
            </a:xfrm>
            <a:prstGeom prst="arc">
              <a:avLst>
                <a:gd name="adj1" fmla="val 16200000"/>
                <a:gd name="adj2" fmla="val 8491402"/>
              </a:avLst>
            </a:prstGeom>
            <a:ln w="508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441C5CD-2B8B-49AC-8C8E-737B4D2957CA}"/>
                </a:ext>
              </a:extLst>
            </p:cNvPr>
            <p:cNvSpPr txBox="1"/>
            <p:nvPr/>
          </p:nvSpPr>
          <p:spPr>
            <a:xfrm>
              <a:off x="9420662" y="4451067"/>
              <a:ext cx="1089020" cy="486287"/>
            </a:xfrm>
            <a:prstGeom prst="rect">
              <a:avLst/>
            </a:prstGeom>
            <a:noFill/>
            <a:effectLst/>
          </p:spPr>
          <p:txBody>
            <a:bodyPr wrap="squar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124057"/>
                  </a:solidFill>
                  <a:effectLst/>
                  <a:uLnTx/>
                  <a:uFillTx/>
                  <a:latin typeface="+mj-lt"/>
                  <a:ea typeface="+mn-ea"/>
                  <a:cs typeface="Segoe UI Semibold" panose="020B0702040204020203" pitchFamily="34" charset="0"/>
                </a:rPr>
                <a:t>4550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DA255D5-4051-4704-B1BA-8EE485E0B266}"/>
                </a:ext>
              </a:extLst>
            </p:cNvPr>
            <p:cNvSpPr txBox="1"/>
            <p:nvPr/>
          </p:nvSpPr>
          <p:spPr>
            <a:xfrm>
              <a:off x="9420662" y="4798404"/>
              <a:ext cx="550836" cy="242567"/>
            </a:xfrm>
            <a:prstGeom prst="rect">
              <a:avLst/>
            </a:prstGeom>
            <a:noFill/>
            <a:effectLst/>
          </p:spPr>
          <p:txBody>
            <a:bodyPr wrap="square" lIns="0" tIns="0" rIns="9144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Steps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A99DB0E-07C9-4443-9F7B-C426B42A3EAA}"/>
                </a:ext>
              </a:extLst>
            </p:cNvPr>
            <p:cNvSpPr txBox="1"/>
            <p:nvPr/>
          </p:nvSpPr>
          <p:spPr>
            <a:xfrm>
              <a:off x="9420662" y="4122940"/>
              <a:ext cx="550836" cy="242567"/>
            </a:xfrm>
            <a:prstGeom prst="rect">
              <a:avLst/>
            </a:prstGeom>
            <a:noFill/>
            <a:effectLst/>
          </p:spPr>
          <p:txBody>
            <a:bodyPr wrap="square" lIns="0" tIns="0" rIns="9144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Today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3517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11404-D776-427A-BCCD-7C9168BA0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1154853-5820-4D6D-B82D-B417ECCDC2C7}"/>
              </a:ext>
            </a:extLst>
          </p:cNvPr>
          <p:cNvSpPr txBox="1"/>
          <p:nvPr userDrawn="1"/>
        </p:nvSpPr>
        <p:spPr>
          <a:xfrm>
            <a:off x="6634160" y="2036700"/>
            <a:ext cx="9159875" cy="249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What about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Calibri" panose="020F0502020204030204" pitchFamily="34" charset="0"/>
              </a:rPr>
              <a:t>numbers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6C9043-8113-47D4-9F2F-9C371BF4212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8356337"/>
              </p:ext>
            </p:extLst>
          </p:nvPr>
        </p:nvGraphicFramePr>
        <p:xfrm>
          <a:off x="290141" y="2285999"/>
          <a:ext cx="8483604" cy="3365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3934">
                  <a:extLst>
                    <a:ext uri="{9D8B030D-6E8A-4147-A177-3AD203B41FA5}">
                      <a16:colId xmlns:a16="http://schemas.microsoft.com/office/drawing/2014/main" val="3082751956"/>
                    </a:ext>
                  </a:extLst>
                </a:gridCol>
                <a:gridCol w="1413934">
                  <a:extLst>
                    <a:ext uri="{9D8B030D-6E8A-4147-A177-3AD203B41FA5}">
                      <a16:colId xmlns:a16="http://schemas.microsoft.com/office/drawing/2014/main" val="2244812369"/>
                    </a:ext>
                  </a:extLst>
                </a:gridCol>
                <a:gridCol w="1413934">
                  <a:extLst>
                    <a:ext uri="{9D8B030D-6E8A-4147-A177-3AD203B41FA5}">
                      <a16:colId xmlns:a16="http://schemas.microsoft.com/office/drawing/2014/main" val="596098516"/>
                    </a:ext>
                  </a:extLst>
                </a:gridCol>
                <a:gridCol w="1413934">
                  <a:extLst>
                    <a:ext uri="{9D8B030D-6E8A-4147-A177-3AD203B41FA5}">
                      <a16:colId xmlns:a16="http://schemas.microsoft.com/office/drawing/2014/main" val="583604825"/>
                    </a:ext>
                  </a:extLst>
                </a:gridCol>
                <a:gridCol w="1413934">
                  <a:extLst>
                    <a:ext uri="{9D8B030D-6E8A-4147-A177-3AD203B41FA5}">
                      <a16:colId xmlns:a16="http://schemas.microsoft.com/office/drawing/2014/main" val="536245533"/>
                    </a:ext>
                  </a:extLst>
                </a:gridCol>
                <a:gridCol w="1413934">
                  <a:extLst>
                    <a:ext uri="{9D8B030D-6E8A-4147-A177-3AD203B41FA5}">
                      <a16:colId xmlns:a16="http://schemas.microsoft.com/office/drawing/2014/main" val="1640758921"/>
                    </a:ext>
                  </a:extLst>
                </a:gridCol>
              </a:tblGrid>
              <a:tr h="46515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300" b="0" kern="1200" dirty="0">
                        <a:solidFill>
                          <a:schemeClr val="l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8111" marR="88111" marT="44056" marB="4405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 marL="88111" marR="242826" marT="44056" marB="440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 marL="88111" marR="242826" marT="44056" marB="440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 marL="88111" marR="242826" marT="44056" marB="440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 marL="88111" marR="242826" marT="44056" marB="440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88111" marR="242826" marT="44056" marB="440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525372"/>
                  </a:ext>
                </a:extLst>
              </a:tr>
              <a:tr h="2831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Sales</a:t>
                      </a:r>
                    </a:p>
                  </a:txBody>
                  <a:tcPr marL="88111" marR="104068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097929"/>
                  </a:ext>
                </a:extLst>
              </a:tr>
              <a:tr h="2831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Revenue</a:t>
                      </a:r>
                    </a:p>
                  </a:txBody>
                  <a:tcPr marL="88111" marR="104068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$100 000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$800 000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$2 000 000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$6 000 000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120188"/>
                  </a:ext>
                </a:extLst>
              </a:tr>
              <a:tr h="3535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Gross </a:t>
                      </a:r>
                      <a:r>
                        <a:rPr lang="fr-FR" sz="1000" b="0" kern="1200" dirty="0" err="1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Margin</a:t>
                      </a: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(%)</a:t>
                      </a:r>
                    </a:p>
                  </a:txBody>
                  <a:tcPr marL="88111" marR="104068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51%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53%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335100"/>
                  </a:ext>
                </a:extLst>
              </a:tr>
              <a:tr h="2831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 err="1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Expenses</a:t>
                      </a:r>
                      <a:endParaRPr lang="fr-FR" sz="1000" b="0" kern="1200" dirty="0">
                        <a:solidFill>
                          <a:schemeClr val="l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88111" marR="104068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$128 000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$450 000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$800 000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$1 200 000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428716"/>
                  </a:ext>
                </a:extLst>
              </a:tr>
              <a:tr h="2831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Net Profit</a:t>
                      </a:r>
                    </a:p>
                  </a:txBody>
                  <a:tcPr marL="88111" marR="104068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$-28,000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$350 000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$1 200 000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$4 800 000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052735"/>
                  </a:ext>
                </a:extLst>
              </a:tr>
              <a:tr h="3535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Profit </a:t>
                      </a:r>
                      <a:r>
                        <a:rPr lang="fr-FR" sz="1000" b="0" kern="1200" dirty="0" err="1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Margin</a:t>
                      </a: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(%)</a:t>
                      </a:r>
                    </a:p>
                  </a:txBody>
                  <a:tcPr marL="88111" marR="104068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-28%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073864"/>
                  </a:ext>
                </a:extLst>
              </a:tr>
              <a:tr h="3535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Profit </a:t>
                      </a:r>
                      <a:r>
                        <a:rPr lang="fr-FR" sz="1000" b="0" kern="1200" dirty="0" err="1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Margin</a:t>
                      </a: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(%)</a:t>
                      </a:r>
                    </a:p>
                  </a:txBody>
                  <a:tcPr marL="88111" marR="104068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-28%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323363"/>
                  </a:ext>
                </a:extLst>
              </a:tr>
              <a:tr h="3535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Profit </a:t>
                      </a:r>
                      <a:r>
                        <a:rPr lang="fr-FR" sz="1000" b="0" kern="1200" dirty="0" err="1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Margin</a:t>
                      </a: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(%)</a:t>
                      </a:r>
                    </a:p>
                  </a:txBody>
                  <a:tcPr marL="88111" marR="104068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-28%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260728"/>
                  </a:ext>
                </a:extLst>
              </a:tr>
              <a:tr h="3535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Profit </a:t>
                      </a:r>
                      <a:r>
                        <a:rPr lang="fr-FR" sz="1000" b="0" kern="1200" dirty="0" err="1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Margin</a:t>
                      </a:r>
                      <a:r>
                        <a:rPr lang="fr-FR" sz="1000" b="0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 (%)</a:t>
                      </a:r>
                    </a:p>
                  </a:txBody>
                  <a:tcPr marL="88111" marR="104068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-28%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</a:p>
                  </a:txBody>
                  <a:tcPr marL="88111" marR="242826" marT="44056" marB="440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411399"/>
                  </a:ext>
                </a:extLst>
              </a:tr>
            </a:tbl>
          </a:graphicData>
        </a:graphic>
      </p:graphicFrame>
      <p:sp>
        <p:nvSpPr>
          <p:cNvPr id="5" name="TextBox 128">
            <a:extLst>
              <a:ext uri="{FF2B5EF4-FFF2-40B4-BE49-F238E27FC236}">
                <a16:creationId xmlns:a16="http://schemas.microsoft.com/office/drawing/2014/main" id="{26AA37A5-0CB1-4CA7-92F2-924F27811B5A}"/>
              </a:ext>
            </a:extLst>
          </p:cNvPr>
          <p:cNvSpPr txBox="1"/>
          <p:nvPr userDrawn="1"/>
        </p:nvSpPr>
        <p:spPr>
          <a:xfrm>
            <a:off x="-180975" y="347567"/>
            <a:ext cx="471116" cy="29546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en-US" sz="1200" spc="100" dirty="0">
                <a:solidFill>
                  <a:schemeClr val="accent1"/>
                </a:solidFill>
                <a:latin typeface="Segoe UI Semibold"/>
                <a:cs typeface="Segoe UI" panose="020B0502040204020203" pitchFamily="34" charset="0"/>
              </a:rPr>
              <a:t>TABLE</a:t>
            </a:r>
          </a:p>
        </p:txBody>
      </p:sp>
    </p:spTree>
    <p:extLst>
      <p:ext uri="{BB962C8B-B14F-4D97-AF65-F5344CB8AC3E}">
        <p14:creationId xmlns:p14="http://schemas.microsoft.com/office/powerpoint/2010/main" val="3000525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4F617A-3D6F-4627-8DFC-72DE8F1C3E5E}"/>
              </a:ext>
            </a:extLst>
          </p:cNvPr>
          <p:cNvSpPr txBox="1"/>
          <p:nvPr userDrawn="1"/>
        </p:nvSpPr>
        <p:spPr>
          <a:xfrm>
            <a:off x="389743" y="718022"/>
            <a:ext cx="3696967" cy="1077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Segoe UI Semibold" panose="020B0702040204020203" pitchFamily="34" charset="0"/>
              </a:rPr>
              <a:t>What about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+mj-lt"/>
                <a:ea typeface="+mn-ea"/>
                <a:cs typeface="Segoe UI Semibold" panose="020B0702040204020203" pitchFamily="34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Segoe UI Semibold" panose="020B0702040204020203" pitchFamily="34" charset="0"/>
              </a:rPr>
              <a:t>numbers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8251C8-A158-48BA-9782-CCF6C3043BBC}"/>
              </a:ext>
            </a:extLst>
          </p:cNvPr>
          <p:cNvSpPr txBox="1"/>
          <p:nvPr userDrawn="1"/>
        </p:nvSpPr>
        <p:spPr>
          <a:xfrm>
            <a:off x="768520" y="4905163"/>
            <a:ext cx="2642338" cy="7965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en-US" dirty="0">
                <a:solidFill>
                  <a:prstClr val="white"/>
                </a:solidFill>
              </a:rPr>
              <a:t>Bring to the table win-win survival strategies to ensure proactive domination.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CC5104-2CEF-42B9-8838-20BCFBFB7603}"/>
              </a:ext>
            </a:extLst>
          </p:cNvPr>
          <p:cNvGrpSpPr/>
          <p:nvPr userDrawn="1"/>
        </p:nvGrpSpPr>
        <p:grpSpPr>
          <a:xfrm>
            <a:off x="3622505" y="1499036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6" name="Shape 3753">
              <a:extLst>
                <a:ext uri="{FF2B5EF4-FFF2-40B4-BE49-F238E27FC236}">
                  <a16:creationId xmlns:a16="http://schemas.microsoft.com/office/drawing/2014/main" id="{3B0A57A3-CEA1-45AD-8020-DE223EFCB7EF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7" name="Shape 3754">
              <a:extLst>
                <a:ext uri="{FF2B5EF4-FFF2-40B4-BE49-F238E27FC236}">
                  <a16:creationId xmlns:a16="http://schemas.microsoft.com/office/drawing/2014/main" id="{7991E939-55E2-4A50-8CD2-5B5E38D3F3EF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E6436AA-E84E-49A5-962D-C283ED21217F}"/>
              </a:ext>
            </a:extLst>
          </p:cNvPr>
          <p:cNvGrpSpPr/>
          <p:nvPr userDrawn="1"/>
        </p:nvGrpSpPr>
        <p:grpSpPr>
          <a:xfrm>
            <a:off x="4035260" y="1499036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9" name="Shape 3753">
              <a:extLst>
                <a:ext uri="{FF2B5EF4-FFF2-40B4-BE49-F238E27FC236}">
                  <a16:creationId xmlns:a16="http://schemas.microsoft.com/office/drawing/2014/main" id="{54AF1210-7C3D-496C-8A90-E326F04FC550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0" name="Shape 3754">
              <a:extLst>
                <a:ext uri="{FF2B5EF4-FFF2-40B4-BE49-F238E27FC236}">
                  <a16:creationId xmlns:a16="http://schemas.microsoft.com/office/drawing/2014/main" id="{B7F1DE23-4E6A-47B3-A5A7-20C3AF318E0E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3247D9-D9E7-4B0E-A451-C2453934C4E1}"/>
              </a:ext>
            </a:extLst>
          </p:cNvPr>
          <p:cNvGrpSpPr/>
          <p:nvPr userDrawn="1"/>
        </p:nvGrpSpPr>
        <p:grpSpPr>
          <a:xfrm>
            <a:off x="4448015" y="1499036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12" name="Shape 3753">
              <a:extLst>
                <a:ext uri="{FF2B5EF4-FFF2-40B4-BE49-F238E27FC236}">
                  <a16:creationId xmlns:a16="http://schemas.microsoft.com/office/drawing/2014/main" id="{183BFF4F-2D3E-4E70-ABF8-26AF5540FB2F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3" name="Shape 3754">
              <a:extLst>
                <a:ext uri="{FF2B5EF4-FFF2-40B4-BE49-F238E27FC236}">
                  <a16:creationId xmlns:a16="http://schemas.microsoft.com/office/drawing/2014/main" id="{30A1AFCF-3884-4BD5-BB7F-E80229100753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E787D44-7DF2-4087-85D8-D55D5746E1F3}"/>
              </a:ext>
            </a:extLst>
          </p:cNvPr>
          <p:cNvGrpSpPr/>
          <p:nvPr userDrawn="1"/>
        </p:nvGrpSpPr>
        <p:grpSpPr>
          <a:xfrm>
            <a:off x="4860770" y="1499036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15" name="Shape 3753">
              <a:extLst>
                <a:ext uri="{FF2B5EF4-FFF2-40B4-BE49-F238E27FC236}">
                  <a16:creationId xmlns:a16="http://schemas.microsoft.com/office/drawing/2014/main" id="{BFE3E410-325D-40A9-ABE5-1643AC9969AE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6" name="Shape 3754">
              <a:extLst>
                <a:ext uri="{FF2B5EF4-FFF2-40B4-BE49-F238E27FC236}">
                  <a16:creationId xmlns:a16="http://schemas.microsoft.com/office/drawing/2014/main" id="{ABEC9772-5111-4D3E-B369-9844CC729336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FA9958E-D3BE-4D55-ABB4-1DB50E4D842B}"/>
              </a:ext>
            </a:extLst>
          </p:cNvPr>
          <p:cNvGrpSpPr/>
          <p:nvPr userDrawn="1"/>
        </p:nvGrpSpPr>
        <p:grpSpPr>
          <a:xfrm>
            <a:off x="5273525" y="1499036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18" name="Shape 3753">
              <a:extLst>
                <a:ext uri="{FF2B5EF4-FFF2-40B4-BE49-F238E27FC236}">
                  <a16:creationId xmlns:a16="http://schemas.microsoft.com/office/drawing/2014/main" id="{2120A126-0F66-4E2D-8FA3-7EBFF1BBE619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9" name="Shape 3754">
              <a:extLst>
                <a:ext uri="{FF2B5EF4-FFF2-40B4-BE49-F238E27FC236}">
                  <a16:creationId xmlns:a16="http://schemas.microsoft.com/office/drawing/2014/main" id="{92E7F219-62CB-40FD-8842-0E9D179F3616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4D96563-D4D1-4505-B62F-EE77B8DEDBF1}"/>
              </a:ext>
            </a:extLst>
          </p:cNvPr>
          <p:cNvGrpSpPr/>
          <p:nvPr userDrawn="1"/>
        </p:nvGrpSpPr>
        <p:grpSpPr>
          <a:xfrm>
            <a:off x="5686280" y="1499036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21" name="Shape 3753">
              <a:extLst>
                <a:ext uri="{FF2B5EF4-FFF2-40B4-BE49-F238E27FC236}">
                  <a16:creationId xmlns:a16="http://schemas.microsoft.com/office/drawing/2014/main" id="{0DA8944D-50F5-4A62-A08A-EC799DAD6EB2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22" name="Shape 3754">
              <a:extLst>
                <a:ext uri="{FF2B5EF4-FFF2-40B4-BE49-F238E27FC236}">
                  <a16:creationId xmlns:a16="http://schemas.microsoft.com/office/drawing/2014/main" id="{018CDDE8-86C5-44B6-A596-690E4B6AE73C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BC7C648-0392-4B12-A3FA-1C0144BBD00F}"/>
              </a:ext>
            </a:extLst>
          </p:cNvPr>
          <p:cNvGrpSpPr/>
          <p:nvPr userDrawn="1"/>
        </p:nvGrpSpPr>
        <p:grpSpPr>
          <a:xfrm>
            <a:off x="6099035" y="1499036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24" name="Shape 3753">
              <a:extLst>
                <a:ext uri="{FF2B5EF4-FFF2-40B4-BE49-F238E27FC236}">
                  <a16:creationId xmlns:a16="http://schemas.microsoft.com/office/drawing/2014/main" id="{B5709C89-AAD0-4435-A250-12877F1F9598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25" name="Shape 3754">
              <a:extLst>
                <a:ext uri="{FF2B5EF4-FFF2-40B4-BE49-F238E27FC236}">
                  <a16:creationId xmlns:a16="http://schemas.microsoft.com/office/drawing/2014/main" id="{689A86A5-86CC-48C3-82B3-9E7F48C25CD4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BF92B2E-FD95-4A46-BBBD-5DE7FDE04535}"/>
              </a:ext>
            </a:extLst>
          </p:cNvPr>
          <p:cNvGrpSpPr/>
          <p:nvPr userDrawn="1"/>
        </p:nvGrpSpPr>
        <p:grpSpPr>
          <a:xfrm>
            <a:off x="6511790" y="1499036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27" name="Shape 3753">
              <a:extLst>
                <a:ext uri="{FF2B5EF4-FFF2-40B4-BE49-F238E27FC236}">
                  <a16:creationId xmlns:a16="http://schemas.microsoft.com/office/drawing/2014/main" id="{4356CEAD-3FA4-4CAF-85EE-605E2C691831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28" name="Shape 3754">
              <a:extLst>
                <a:ext uri="{FF2B5EF4-FFF2-40B4-BE49-F238E27FC236}">
                  <a16:creationId xmlns:a16="http://schemas.microsoft.com/office/drawing/2014/main" id="{1E24E2A8-901F-43CD-BBEB-017040E4AD5F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CC50701-907E-4441-9D3B-64332C13F026}"/>
              </a:ext>
            </a:extLst>
          </p:cNvPr>
          <p:cNvGrpSpPr/>
          <p:nvPr userDrawn="1"/>
        </p:nvGrpSpPr>
        <p:grpSpPr>
          <a:xfrm>
            <a:off x="6924545" y="1499036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30" name="Shape 3753">
              <a:extLst>
                <a:ext uri="{FF2B5EF4-FFF2-40B4-BE49-F238E27FC236}">
                  <a16:creationId xmlns:a16="http://schemas.microsoft.com/office/drawing/2014/main" id="{1C654031-FBAA-47B9-AC4A-60C03D61A016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31" name="Shape 3754">
              <a:extLst>
                <a:ext uri="{FF2B5EF4-FFF2-40B4-BE49-F238E27FC236}">
                  <a16:creationId xmlns:a16="http://schemas.microsoft.com/office/drawing/2014/main" id="{AF46D97B-556A-405F-81F2-E6D56A6386BD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48C402B-9BAE-4CF0-AB38-5A1291A1B741}"/>
              </a:ext>
            </a:extLst>
          </p:cNvPr>
          <p:cNvGrpSpPr/>
          <p:nvPr userDrawn="1"/>
        </p:nvGrpSpPr>
        <p:grpSpPr>
          <a:xfrm>
            <a:off x="7337300" y="1499036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33" name="Shape 3753">
              <a:extLst>
                <a:ext uri="{FF2B5EF4-FFF2-40B4-BE49-F238E27FC236}">
                  <a16:creationId xmlns:a16="http://schemas.microsoft.com/office/drawing/2014/main" id="{A2202212-D980-47C6-BDE1-8E659E6D913C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34" name="Shape 3754">
              <a:extLst>
                <a:ext uri="{FF2B5EF4-FFF2-40B4-BE49-F238E27FC236}">
                  <a16:creationId xmlns:a16="http://schemas.microsoft.com/office/drawing/2014/main" id="{B841172D-AB90-42DE-9541-16D7717F73DF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5D7BE62-D7E1-48AE-A557-0BF8497CF25A}"/>
              </a:ext>
            </a:extLst>
          </p:cNvPr>
          <p:cNvGrpSpPr/>
          <p:nvPr userDrawn="1"/>
        </p:nvGrpSpPr>
        <p:grpSpPr>
          <a:xfrm>
            <a:off x="7750055" y="1499036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36" name="Shape 3753">
              <a:extLst>
                <a:ext uri="{FF2B5EF4-FFF2-40B4-BE49-F238E27FC236}">
                  <a16:creationId xmlns:a16="http://schemas.microsoft.com/office/drawing/2014/main" id="{F95CBA1E-09CB-49D5-8B3E-14FDD9506A34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37" name="Shape 3754">
              <a:extLst>
                <a:ext uri="{FF2B5EF4-FFF2-40B4-BE49-F238E27FC236}">
                  <a16:creationId xmlns:a16="http://schemas.microsoft.com/office/drawing/2014/main" id="{D2A72288-5BCE-4FAD-B08F-B0E611ECA3D1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480CAA2-6DF3-4B41-93B0-BEFBF69F7481}"/>
              </a:ext>
            </a:extLst>
          </p:cNvPr>
          <p:cNvGrpSpPr/>
          <p:nvPr userDrawn="1"/>
        </p:nvGrpSpPr>
        <p:grpSpPr>
          <a:xfrm>
            <a:off x="8162805" y="1499036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39" name="Shape 3753">
              <a:extLst>
                <a:ext uri="{FF2B5EF4-FFF2-40B4-BE49-F238E27FC236}">
                  <a16:creationId xmlns:a16="http://schemas.microsoft.com/office/drawing/2014/main" id="{2F44295F-EE48-4C0B-9D91-083CEE001E74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40" name="Shape 3754">
              <a:extLst>
                <a:ext uri="{FF2B5EF4-FFF2-40B4-BE49-F238E27FC236}">
                  <a16:creationId xmlns:a16="http://schemas.microsoft.com/office/drawing/2014/main" id="{C5A2AA2C-CE76-451A-99AE-3D94BCE5537F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DE8D87D-73AE-4C51-B8B8-ECCEBA15FE75}"/>
              </a:ext>
            </a:extLst>
          </p:cNvPr>
          <p:cNvGrpSpPr/>
          <p:nvPr userDrawn="1"/>
        </p:nvGrpSpPr>
        <p:grpSpPr>
          <a:xfrm>
            <a:off x="3622505" y="2174874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42" name="Shape 3753">
              <a:extLst>
                <a:ext uri="{FF2B5EF4-FFF2-40B4-BE49-F238E27FC236}">
                  <a16:creationId xmlns:a16="http://schemas.microsoft.com/office/drawing/2014/main" id="{54C547CB-99A9-4959-BBFD-D1C7F0ED750B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43" name="Shape 3754">
              <a:extLst>
                <a:ext uri="{FF2B5EF4-FFF2-40B4-BE49-F238E27FC236}">
                  <a16:creationId xmlns:a16="http://schemas.microsoft.com/office/drawing/2014/main" id="{71567C0C-2668-4082-8B29-B7F04753F358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56EC273-0638-47C0-BA20-798D9C8BC560}"/>
              </a:ext>
            </a:extLst>
          </p:cNvPr>
          <p:cNvGrpSpPr/>
          <p:nvPr userDrawn="1"/>
        </p:nvGrpSpPr>
        <p:grpSpPr>
          <a:xfrm>
            <a:off x="4035260" y="2174874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45" name="Shape 3753">
              <a:extLst>
                <a:ext uri="{FF2B5EF4-FFF2-40B4-BE49-F238E27FC236}">
                  <a16:creationId xmlns:a16="http://schemas.microsoft.com/office/drawing/2014/main" id="{D3E1079A-4698-4C27-9DCE-F420CCAD2AF7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46" name="Shape 3754">
              <a:extLst>
                <a:ext uri="{FF2B5EF4-FFF2-40B4-BE49-F238E27FC236}">
                  <a16:creationId xmlns:a16="http://schemas.microsoft.com/office/drawing/2014/main" id="{BB741639-6C00-4A58-88AA-3EADE2518C30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27BCE1B-25E8-4E47-B3F9-13A49ABF6F78}"/>
              </a:ext>
            </a:extLst>
          </p:cNvPr>
          <p:cNvGrpSpPr/>
          <p:nvPr userDrawn="1"/>
        </p:nvGrpSpPr>
        <p:grpSpPr>
          <a:xfrm>
            <a:off x="4448015" y="2174874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48" name="Shape 3753">
              <a:extLst>
                <a:ext uri="{FF2B5EF4-FFF2-40B4-BE49-F238E27FC236}">
                  <a16:creationId xmlns:a16="http://schemas.microsoft.com/office/drawing/2014/main" id="{4427AC6D-19ED-4689-9180-A8F1736F5E56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49" name="Shape 3754">
              <a:extLst>
                <a:ext uri="{FF2B5EF4-FFF2-40B4-BE49-F238E27FC236}">
                  <a16:creationId xmlns:a16="http://schemas.microsoft.com/office/drawing/2014/main" id="{7D8D82DD-ADB4-4CA7-9C4A-A69E91EC85D6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AE0A156-F022-434D-9995-E23C3A312C63}"/>
              </a:ext>
            </a:extLst>
          </p:cNvPr>
          <p:cNvGrpSpPr/>
          <p:nvPr userDrawn="1"/>
        </p:nvGrpSpPr>
        <p:grpSpPr>
          <a:xfrm>
            <a:off x="4860770" y="2174874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51" name="Shape 3753">
              <a:extLst>
                <a:ext uri="{FF2B5EF4-FFF2-40B4-BE49-F238E27FC236}">
                  <a16:creationId xmlns:a16="http://schemas.microsoft.com/office/drawing/2014/main" id="{41D38286-CC0C-4DE6-90D1-68AA7CE7A1F1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52" name="Shape 3754">
              <a:extLst>
                <a:ext uri="{FF2B5EF4-FFF2-40B4-BE49-F238E27FC236}">
                  <a16:creationId xmlns:a16="http://schemas.microsoft.com/office/drawing/2014/main" id="{2527973B-E5F7-4052-BA79-6A08FAC08D81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E280CC1-5D3A-4DFA-B12D-418839526578}"/>
              </a:ext>
            </a:extLst>
          </p:cNvPr>
          <p:cNvGrpSpPr/>
          <p:nvPr userDrawn="1"/>
        </p:nvGrpSpPr>
        <p:grpSpPr>
          <a:xfrm>
            <a:off x="5273525" y="2174874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54" name="Shape 3753">
              <a:extLst>
                <a:ext uri="{FF2B5EF4-FFF2-40B4-BE49-F238E27FC236}">
                  <a16:creationId xmlns:a16="http://schemas.microsoft.com/office/drawing/2014/main" id="{287CE2D8-B870-480D-B668-C02F336A9AF4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55" name="Shape 3754">
              <a:extLst>
                <a:ext uri="{FF2B5EF4-FFF2-40B4-BE49-F238E27FC236}">
                  <a16:creationId xmlns:a16="http://schemas.microsoft.com/office/drawing/2014/main" id="{7185BEE3-161F-4104-BAF0-5673152457FB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5847781-1B24-4C54-83B9-363ED54BB3A6}"/>
              </a:ext>
            </a:extLst>
          </p:cNvPr>
          <p:cNvGrpSpPr/>
          <p:nvPr userDrawn="1"/>
        </p:nvGrpSpPr>
        <p:grpSpPr>
          <a:xfrm>
            <a:off x="5686280" y="2174874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57" name="Shape 3753">
              <a:extLst>
                <a:ext uri="{FF2B5EF4-FFF2-40B4-BE49-F238E27FC236}">
                  <a16:creationId xmlns:a16="http://schemas.microsoft.com/office/drawing/2014/main" id="{4060A05B-2BB0-493E-A408-9137C97F28A8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58" name="Shape 3754">
              <a:extLst>
                <a:ext uri="{FF2B5EF4-FFF2-40B4-BE49-F238E27FC236}">
                  <a16:creationId xmlns:a16="http://schemas.microsoft.com/office/drawing/2014/main" id="{BDC38F10-DE3B-48F0-89F3-A1A18F836F80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FBC238B-2AA4-4528-BF2E-F6AE1E5A7895}"/>
              </a:ext>
            </a:extLst>
          </p:cNvPr>
          <p:cNvGrpSpPr/>
          <p:nvPr userDrawn="1"/>
        </p:nvGrpSpPr>
        <p:grpSpPr>
          <a:xfrm>
            <a:off x="6099035" y="2174874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60" name="Shape 3753">
              <a:extLst>
                <a:ext uri="{FF2B5EF4-FFF2-40B4-BE49-F238E27FC236}">
                  <a16:creationId xmlns:a16="http://schemas.microsoft.com/office/drawing/2014/main" id="{865649F9-DA62-47B0-ADE6-A546226C3E4C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61" name="Shape 3754">
              <a:extLst>
                <a:ext uri="{FF2B5EF4-FFF2-40B4-BE49-F238E27FC236}">
                  <a16:creationId xmlns:a16="http://schemas.microsoft.com/office/drawing/2014/main" id="{21AA4AD1-BD1B-4E78-9C6F-949DE6056596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0666922-EE1D-46EA-B670-7F349F8B917C}"/>
              </a:ext>
            </a:extLst>
          </p:cNvPr>
          <p:cNvGrpSpPr/>
          <p:nvPr userDrawn="1"/>
        </p:nvGrpSpPr>
        <p:grpSpPr>
          <a:xfrm>
            <a:off x="6511790" y="2174874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63" name="Shape 3753">
              <a:extLst>
                <a:ext uri="{FF2B5EF4-FFF2-40B4-BE49-F238E27FC236}">
                  <a16:creationId xmlns:a16="http://schemas.microsoft.com/office/drawing/2014/main" id="{E5C39DD2-68D8-44CC-A29D-B61C276C7E24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64" name="Shape 3754">
              <a:extLst>
                <a:ext uri="{FF2B5EF4-FFF2-40B4-BE49-F238E27FC236}">
                  <a16:creationId xmlns:a16="http://schemas.microsoft.com/office/drawing/2014/main" id="{40DD697A-4759-4AF7-BD9F-0859211CB1A6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7F2BC59-909D-4357-B16C-3E0914F81337}"/>
              </a:ext>
            </a:extLst>
          </p:cNvPr>
          <p:cNvGrpSpPr/>
          <p:nvPr userDrawn="1"/>
        </p:nvGrpSpPr>
        <p:grpSpPr>
          <a:xfrm>
            <a:off x="6924545" y="2174874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66" name="Shape 3753">
              <a:extLst>
                <a:ext uri="{FF2B5EF4-FFF2-40B4-BE49-F238E27FC236}">
                  <a16:creationId xmlns:a16="http://schemas.microsoft.com/office/drawing/2014/main" id="{05C814B0-14EC-4DDD-95DF-E7E77D9713AB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67" name="Shape 3754">
              <a:extLst>
                <a:ext uri="{FF2B5EF4-FFF2-40B4-BE49-F238E27FC236}">
                  <a16:creationId xmlns:a16="http://schemas.microsoft.com/office/drawing/2014/main" id="{B9378A8D-C17D-4986-9D32-6CA3ABBD13FD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3BA69A8-E156-4BC3-BB8C-EE63638EDF35}"/>
              </a:ext>
            </a:extLst>
          </p:cNvPr>
          <p:cNvGrpSpPr/>
          <p:nvPr userDrawn="1"/>
        </p:nvGrpSpPr>
        <p:grpSpPr>
          <a:xfrm>
            <a:off x="7337300" y="2174874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69" name="Shape 3753">
              <a:extLst>
                <a:ext uri="{FF2B5EF4-FFF2-40B4-BE49-F238E27FC236}">
                  <a16:creationId xmlns:a16="http://schemas.microsoft.com/office/drawing/2014/main" id="{807DF564-F79B-44CA-A7B9-6FDA939113E3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70" name="Shape 3754">
              <a:extLst>
                <a:ext uri="{FF2B5EF4-FFF2-40B4-BE49-F238E27FC236}">
                  <a16:creationId xmlns:a16="http://schemas.microsoft.com/office/drawing/2014/main" id="{78B5A66C-8253-49D0-B0FC-E2DCA3ACFF08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BF1712A-B2E1-43C5-B40A-11997239A912}"/>
              </a:ext>
            </a:extLst>
          </p:cNvPr>
          <p:cNvGrpSpPr/>
          <p:nvPr userDrawn="1"/>
        </p:nvGrpSpPr>
        <p:grpSpPr>
          <a:xfrm>
            <a:off x="7750055" y="2174874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72" name="Shape 3753">
              <a:extLst>
                <a:ext uri="{FF2B5EF4-FFF2-40B4-BE49-F238E27FC236}">
                  <a16:creationId xmlns:a16="http://schemas.microsoft.com/office/drawing/2014/main" id="{77076669-DC41-4E53-B556-735C152ED57B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73" name="Shape 3754">
              <a:extLst>
                <a:ext uri="{FF2B5EF4-FFF2-40B4-BE49-F238E27FC236}">
                  <a16:creationId xmlns:a16="http://schemas.microsoft.com/office/drawing/2014/main" id="{B8BA1134-9830-4F33-BF51-9C74EAAF46F3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9940839-4EC4-40DA-9FDB-EB8674FBADE2}"/>
              </a:ext>
            </a:extLst>
          </p:cNvPr>
          <p:cNvGrpSpPr/>
          <p:nvPr userDrawn="1"/>
        </p:nvGrpSpPr>
        <p:grpSpPr>
          <a:xfrm>
            <a:off x="8162805" y="2174874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75" name="Shape 3753">
              <a:extLst>
                <a:ext uri="{FF2B5EF4-FFF2-40B4-BE49-F238E27FC236}">
                  <a16:creationId xmlns:a16="http://schemas.microsoft.com/office/drawing/2014/main" id="{B674FECF-C745-4DE7-A3C3-2189F1A033DD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76" name="Shape 3754">
              <a:extLst>
                <a:ext uri="{FF2B5EF4-FFF2-40B4-BE49-F238E27FC236}">
                  <a16:creationId xmlns:a16="http://schemas.microsoft.com/office/drawing/2014/main" id="{DDF282E8-702C-43FE-9334-D35FDC631804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4EA600E-CAE6-44E4-9E38-D185D81DE611}"/>
              </a:ext>
            </a:extLst>
          </p:cNvPr>
          <p:cNvGrpSpPr/>
          <p:nvPr userDrawn="1"/>
        </p:nvGrpSpPr>
        <p:grpSpPr>
          <a:xfrm>
            <a:off x="3622505" y="2850712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78" name="Shape 3753">
              <a:extLst>
                <a:ext uri="{FF2B5EF4-FFF2-40B4-BE49-F238E27FC236}">
                  <a16:creationId xmlns:a16="http://schemas.microsoft.com/office/drawing/2014/main" id="{10765C4E-3023-4D40-9181-E942038883B1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79" name="Shape 3754">
              <a:extLst>
                <a:ext uri="{FF2B5EF4-FFF2-40B4-BE49-F238E27FC236}">
                  <a16:creationId xmlns:a16="http://schemas.microsoft.com/office/drawing/2014/main" id="{F95C1717-9A3C-43D7-90D1-8B7A364D1F12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85E8E97-6289-4F13-9D81-3CACA1C92097}"/>
              </a:ext>
            </a:extLst>
          </p:cNvPr>
          <p:cNvGrpSpPr/>
          <p:nvPr userDrawn="1"/>
        </p:nvGrpSpPr>
        <p:grpSpPr>
          <a:xfrm>
            <a:off x="4035260" y="2850712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81" name="Shape 3753">
              <a:extLst>
                <a:ext uri="{FF2B5EF4-FFF2-40B4-BE49-F238E27FC236}">
                  <a16:creationId xmlns:a16="http://schemas.microsoft.com/office/drawing/2014/main" id="{3BE8DAEE-0103-43CD-8109-B9FBCFDD5495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82" name="Shape 3754">
              <a:extLst>
                <a:ext uri="{FF2B5EF4-FFF2-40B4-BE49-F238E27FC236}">
                  <a16:creationId xmlns:a16="http://schemas.microsoft.com/office/drawing/2014/main" id="{DDBF42EB-601E-4353-966C-B3624E01FF07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897862E-3820-43AD-937A-BDEFE5FA6BCE}"/>
              </a:ext>
            </a:extLst>
          </p:cNvPr>
          <p:cNvGrpSpPr/>
          <p:nvPr userDrawn="1"/>
        </p:nvGrpSpPr>
        <p:grpSpPr>
          <a:xfrm>
            <a:off x="4448015" y="2850712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84" name="Shape 3753">
              <a:extLst>
                <a:ext uri="{FF2B5EF4-FFF2-40B4-BE49-F238E27FC236}">
                  <a16:creationId xmlns:a16="http://schemas.microsoft.com/office/drawing/2014/main" id="{7543B2B0-69FD-4112-AC8E-FF3A1D883FBB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85" name="Shape 3754">
              <a:extLst>
                <a:ext uri="{FF2B5EF4-FFF2-40B4-BE49-F238E27FC236}">
                  <a16:creationId xmlns:a16="http://schemas.microsoft.com/office/drawing/2014/main" id="{4BF00318-0B47-492D-A372-3E909CFB8892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3F0AA56-5D7C-4B07-8E26-3CEB439E9B52}"/>
              </a:ext>
            </a:extLst>
          </p:cNvPr>
          <p:cNvGrpSpPr/>
          <p:nvPr userDrawn="1"/>
        </p:nvGrpSpPr>
        <p:grpSpPr>
          <a:xfrm>
            <a:off x="4860770" y="2850712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87" name="Shape 3753">
              <a:extLst>
                <a:ext uri="{FF2B5EF4-FFF2-40B4-BE49-F238E27FC236}">
                  <a16:creationId xmlns:a16="http://schemas.microsoft.com/office/drawing/2014/main" id="{2D13E4FA-0342-4638-BF45-1B35E4E49635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88" name="Shape 3754">
              <a:extLst>
                <a:ext uri="{FF2B5EF4-FFF2-40B4-BE49-F238E27FC236}">
                  <a16:creationId xmlns:a16="http://schemas.microsoft.com/office/drawing/2014/main" id="{15819671-9622-4F73-BD03-8422E1149555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423467F-8F0D-4C2D-99C4-A4907978D65D}"/>
              </a:ext>
            </a:extLst>
          </p:cNvPr>
          <p:cNvGrpSpPr/>
          <p:nvPr userDrawn="1"/>
        </p:nvGrpSpPr>
        <p:grpSpPr>
          <a:xfrm>
            <a:off x="5273525" y="2850712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90" name="Shape 3753">
              <a:extLst>
                <a:ext uri="{FF2B5EF4-FFF2-40B4-BE49-F238E27FC236}">
                  <a16:creationId xmlns:a16="http://schemas.microsoft.com/office/drawing/2014/main" id="{323221B0-8EE7-48B6-8DB4-29A229D895FF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91" name="Shape 3754">
              <a:extLst>
                <a:ext uri="{FF2B5EF4-FFF2-40B4-BE49-F238E27FC236}">
                  <a16:creationId xmlns:a16="http://schemas.microsoft.com/office/drawing/2014/main" id="{AF77E550-D08F-4C84-BB7F-CA85E9AF5EE4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6FAF99C-EA22-4A49-BEB4-F75CEC51D551}"/>
              </a:ext>
            </a:extLst>
          </p:cNvPr>
          <p:cNvGrpSpPr/>
          <p:nvPr userDrawn="1"/>
        </p:nvGrpSpPr>
        <p:grpSpPr>
          <a:xfrm>
            <a:off x="5686280" y="2850712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93" name="Shape 3753">
              <a:extLst>
                <a:ext uri="{FF2B5EF4-FFF2-40B4-BE49-F238E27FC236}">
                  <a16:creationId xmlns:a16="http://schemas.microsoft.com/office/drawing/2014/main" id="{15154B2E-C25B-4438-B3A5-9EEE2C5DC016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94" name="Shape 3754">
              <a:extLst>
                <a:ext uri="{FF2B5EF4-FFF2-40B4-BE49-F238E27FC236}">
                  <a16:creationId xmlns:a16="http://schemas.microsoft.com/office/drawing/2014/main" id="{4EC0CEAE-3E79-4824-8021-A5D4B45F7730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6F3D49D-D8EA-4910-B0D4-48E7AD907BDF}"/>
              </a:ext>
            </a:extLst>
          </p:cNvPr>
          <p:cNvGrpSpPr/>
          <p:nvPr userDrawn="1"/>
        </p:nvGrpSpPr>
        <p:grpSpPr>
          <a:xfrm>
            <a:off x="6099035" y="2850712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96" name="Shape 3753">
              <a:extLst>
                <a:ext uri="{FF2B5EF4-FFF2-40B4-BE49-F238E27FC236}">
                  <a16:creationId xmlns:a16="http://schemas.microsoft.com/office/drawing/2014/main" id="{FFABAFE0-4C15-45E9-A292-1DA6D5FF9210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97" name="Shape 3754">
              <a:extLst>
                <a:ext uri="{FF2B5EF4-FFF2-40B4-BE49-F238E27FC236}">
                  <a16:creationId xmlns:a16="http://schemas.microsoft.com/office/drawing/2014/main" id="{E01CD205-6B19-4F70-A2D7-BB143BC18A8E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F7B522B-BC34-435D-952F-E825FFE083B5}"/>
              </a:ext>
            </a:extLst>
          </p:cNvPr>
          <p:cNvGrpSpPr/>
          <p:nvPr userDrawn="1"/>
        </p:nvGrpSpPr>
        <p:grpSpPr>
          <a:xfrm>
            <a:off x="6511790" y="2850712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99" name="Shape 3753">
              <a:extLst>
                <a:ext uri="{FF2B5EF4-FFF2-40B4-BE49-F238E27FC236}">
                  <a16:creationId xmlns:a16="http://schemas.microsoft.com/office/drawing/2014/main" id="{DBF2B75D-CEF7-4DA4-9340-B3C967757D9B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00" name="Shape 3754">
              <a:extLst>
                <a:ext uri="{FF2B5EF4-FFF2-40B4-BE49-F238E27FC236}">
                  <a16:creationId xmlns:a16="http://schemas.microsoft.com/office/drawing/2014/main" id="{F8B003D8-20D9-4114-923B-EA291F0E1DDF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BCC3BBC-34FD-46E5-9DA3-B5BBFF6D0B4B}"/>
              </a:ext>
            </a:extLst>
          </p:cNvPr>
          <p:cNvGrpSpPr/>
          <p:nvPr userDrawn="1"/>
        </p:nvGrpSpPr>
        <p:grpSpPr>
          <a:xfrm>
            <a:off x="6924545" y="2850712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102" name="Shape 3753">
              <a:extLst>
                <a:ext uri="{FF2B5EF4-FFF2-40B4-BE49-F238E27FC236}">
                  <a16:creationId xmlns:a16="http://schemas.microsoft.com/office/drawing/2014/main" id="{4453F896-3C81-44C9-86C3-4FF4DDD09225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03" name="Shape 3754">
              <a:extLst>
                <a:ext uri="{FF2B5EF4-FFF2-40B4-BE49-F238E27FC236}">
                  <a16:creationId xmlns:a16="http://schemas.microsoft.com/office/drawing/2014/main" id="{C13D065A-BF03-4E1F-87B4-1A44D1346C28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181BE5-F77D-4DE2-8640-C5E4694FEF0D}"/>
              </a:ext>
            </a:extLst>
          </p:cNvPr>
          <p:cNvGrpSpPr/>
          <p:nvPr userDrawn="1"/>
        </p:nvGrpSpPr>
        <p:grpSpPr>
          <a:xfrm>
            <a:off x="7337300" y="2850712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105" name="Shape 3753">
              <a:extLst>
                <a:ext uri="{FF2B5EF4-FFF2-40B4-BE49-F238E27FC236}">
                  <a16:creationId xmlns:a16="http://schemas.microsoft.com/office/drawing/2014/main" id="{F82D7C2B-97EF-4681-B97B-7F034FEE7BE2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06" name="Shape 3754">
              <a:extLst>
                <a:ext uri="{FF2B5EF4-FFF2-40B4-BE49-F238E27FC236}">
                  <a16:creationId xmlns:a16="http://schemas.microsoft.com/office/drawing/2014/main" id="{F6AB6FF3-FC0D-4017-9987-CC60FD5BFBE8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3493853-24F2-4B06-9A59-D3B764A90C04}"/>
              </a:ext>
            </a:extLst>
          </p:cNvPr>
          <p:cNvGrpSpPr/>
          <p:nvPr userDrawn="1"/>
        </p:nvGrpSpPr>
        <p:grpSpPr>
          <a:xfrm>
            <a:off x="7750055" y="2850712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108" name="Shape 3753">
              <a:extLst>
                <a:ext uri="{FF2B5EF4-FFF2-40B4-BE49-F238E27FC236}">
                  <a16:creationId xmlns:a16="http://schemas.microsoft.com/office/drawing/2014/main" id="{7DD51564-88ED-4DE4-934E-CFB9531B6F46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09" name="Shape 3754">
              <a:extLst>
                <a:ext uri="{FF2B5EF4-FFF2-40B4-BE49-F238E27FC236}">
                  <a16:creationId xmlns:a16="http://schemas.microsoft.com/office/drawing/2014/main" id="{E877F090-6A7D-4B74-90FD-10920B0CFBB8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5B433D15-1008-4A5D-8A93-804475BFF445}"/>
              </a:ext>
            </a:extLst>
          </p:cNvPr>
          <p:cNvGrpSpPr/>
          <p:nvPr userDrawn="1"/>
        </p:nvGrpSpPr>
        <p:grpSpPr>
          <a:xfrm>
            <a:off x="8162805" y="2850712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111" name="Shape 3753">
              <a:extLst>
                <a:ext uri="{FF2B5EF4-FFF2-40B4-BE49-F238E27FC236}">
                  <a16:creationId xmlns:a16="http://schemas.microsoft.com/office/drawing/2014/main" id="{13E5AA93-6A73-4CAC-8B27-C7AEB5212828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12" name="Shape 3754">
              <a:extLst>
                <a:ext uri="{FF2B5EF4-FFF2-40B4-BE49-F238E27FC236}">
                  <a16:creationId xmlns:a16="http://schemas.microsoft.com/office/drawing/2014/main" id="{CDFF632F-FB01-466F-BAD7-A5B4207E3EC9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7A48CF2-AD67-4254-B769-79097E0A3F93}"/>
              </a:ext>
            </a:extLst>
          </p:cNvPr>
          <p:cNvGrpSpPr/>
          <p:nvPr userDrawn="1"/>
        </p:nvGrpSpPr>
        <p:grpSpPr>
          <a:xfrm>
            <a:off x="3622505" y="3526550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114" name="Shape 3753">
              <a:extLst>
                <a:ext uri="{FF2B5EF4-FFF2-40B4-BE49-F238E27FC236}">
                  <a16:creationId xmlns:a16="http://schemas.microsoft.com/office/drawing/2014/main" id="{3C487F7C-626B-4C82-B0DE-CCF9D932E634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15" name="Shape 3754">
              <a:extLst>
                <a:ext uri="{FF2B5EF4-FFF2-40B4-BE49-F238E27FC236}">
                  <a16:creationId xmlns:a16="http://schemas.microsoft.com/office/drawing/2014/main" id="{189611D7-BAC4-445A-B726-C59FEA877BD6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5505893-35B9-4335-B2F0-4A41BFA1B32D}"/>
              </a:ext>
            </a:extLst>
          </p:cNvPr>
          <p:cNvGrpSpPr/>
          <p:nvPr userDrawn="1"/>
        </p:nvGrpSpPr>
        <p:grpSpPr>
          <a:xfrm>
            <a:off x="4035260" y="3526550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117" name="Shape 3753">
              <a:extLst>
                <a:ext uri="{FF2B5EF4-FFF2-40B4-BE49-F238E27FC236}">
                  <a16:creationId xmlns:a16="http://schemas.microsoft.com/office/drawing/2014/main" id="{4ED2DB11-FE10-492E-B5A5-785426EE14C4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18" name="Shape 3754">
              <a:extLst>
                <a:ext uri="{FF2B5EF4-FFF2-40B4-BE49-F238E27FC236}">
                  <a16:creationId xmlns:a16="http://schemas.microsoft.com/office/drawing/2014/main" id="{40990EB7-34E2-4D6A-94FA-E7972E44C08F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A5FBE56-1A35-43EF-8D79-52F941E90ABF}"/>
              </a:ext>
            </a:extLst>
          </p:cNvPr>
          <p:cNvGrpSpPr/>
          <p:nvPr userDrawn="1"/>
        </p:nvGrpSpPr>
        <p:grpSpPr>
          <a:xfrm>
            <a:off x="4448015" y="3526550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120" name="Shape 3753">
              <a:extLst>
                <a:ext uri="{FF2B5EF4-FFF2-40B4-BE49-F238E27FC236}">
                  <a16:creationId xmlns:a16="http://schemas.microsoft.com/office/drawing/2014/main" id="{4B9A6CCF-D267-4976-9EBA-A33BCBB1D4E7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21" name="Shape 3754">
              <a:extLst>
                <a:ext uri="{FF2B5EF4-FFF2-40B4-BE49-F238E27FC236}">
                  <a16:creationId xmlns:a16="http://schemas.microsoft.com/office/drawing/2014/main" id="{59332376-6F6B-43FF-A840-9002E3616414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08364CB-9791-460E-BCF7-7E8C4C92AFB0}"/>
              </a:ext>
            </a:extLst>
          </p:cNvPr>
          <p:cNvGrpSpPr/>
          <p:nvPr userDrawn="1"/>
        </p:nvGrpSpPr>
        <p:grpSpPr>
          <a:xfrm>
            <a:off x="4860770" y="3526550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123" name="Shape 3753">
              <a:extLst>
                <a:ext uri="{FF2B5EF4-FFF2-40B4-BE49-F238E27FC236}">
                  <a16:creationId xmlns:a16="http://schemas.microsoft.com/office/drawing/2014/main" id="{C3EC7450-6192-44A1-93F0-EBE4273310B3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24" name="Shape 3754">
              <a:extLst>
                <a:ext uri="{FF2B5EF4-FFF2-40B4-BE49-F238E27FC236}">
                  <a16:creationId xmlns:a16="http://schemas.microsoft.com/office/drawing/2014/main" id="{4D7A56FE-9202-4F33-986D-0833F61BEBF9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24FF27E-D2FA-4671-B8EB-3075706B5077}"/>
              </a:ext>
            </a:extLst>
          </p:cNvPr>
          <p:cNvGrpSpPr/>
          <p:nvPr userDrawn="1"/>
        </p:nvGrpSpPr>
        <p:grpSpPr>
          <a:xfrm>
            <a:off x="5273525" y="3526550"/>
            <a:ext cx="212675" cy="536999"/>
            <a:chOff x="7252702" y="2337375"/>
            <a:chExt cx="283144" cy="714746"/>
          </a:xfrm>
          <a:solidFill>
            <a:schemeClr val="accent1"/>
          </a:solidFill>
        </p:grpSpPr>
        <p:sp>
          <p:nvSpPr>
            <p:cNvPr id="126" name="Shape 3753">
              <a:extLst>
                <a:ext uri="{FF2B5EF4-FFF2-40B4-BE49-F238E27FC236}">
                  <a16:creationId xmlns:a16="http://schemas.microsoft.com/office/drawing/2014/main" id="{E0F99A11-AD3E-476C-8F89-099E75A6BBA3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27" name="Shape 3754">
              <a:extLst>
                <a:ext uri="{FF2B5EF4-FFF2-40B4-BE49-F238E27FC236}">
                  <a16:creationId xmlns:a16="http://schemas.microsoft.com/office/drawing/2014/main" id="{1AB464F0-BC57-4DA2-B45D-C2E729F13059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DF017EE8-B8F3-4675-B60F-BAAE29FE11BB}"/>
              </a:ext>
            </a:extLst>
          </p:cNvPr>
          <p:cNvGrpSpPr/>
          <p:nvPr userDrawn="1"/>
        </p:nvGrpSpPr>
        <p:grpSpPr>
          <a:xfrm>
            <a:off x="5686280" y="3526550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29" name="Shape 3753">
              <a:extLst>
                <a:ext uri="{FF2B5EF4-FFF2-40B4-BE49-F238E27FC236}">
                  <a16:creationId xmlns:a16="http://schemas.microsoft.com/office/drawing/2014/main" id="{10EDB65D-6699-4B6A-AD65-C7B909E9E5ED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30" name="Shape 3754">
              <a:extLst>
                <a:ext uri="{FF2B5EF4-FFF2-40B4-BE49-F238E27FC236}">
                  <a16:creationId xmlns:a16="http://schemas.microsoft.com/office/drawing/2014/main" id="{71CD0E62-4423-450B-9ED5-E99542C8F2CD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0AEDDB10-5785-4E18-8E66-E5F7CAD88A3E}"/>
              </a:ext>
            </a:extLst>
          </p:cNvPr>
          <p:cNvGrpSpPr/>
          <p:nvPr userDrawn="1"/>
        </p:nvGrpSpPr>
        <p:grpSpPr>
          <a:xfrm>
            <a:off x="6099035" y="3526550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32" name="Shape 3753">
              <a:extLst>
                <a:ext uri="{FF2B5EF4-FFF2-40B4-BE49-F238E27FC236}">
                  <a16:creationId xmlns:a16="http://schemas.microsoft.com/office/drawing/2014/main" id="{E53AC036-A993-4BE5-9BD9-82CF074C2495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33" name="Shape 3754">
              <a:extLst>
                <a:ext uri="{FF2B5EF4-FFF2-40B4-BE49-F238E27FC236}">
                  <a16:creationId xmlns:a16="http://schemas.microsoft.com/office/drawing/2014/main" id="{669D3B6E-B562-4C8A-A7A3-B48EAD400674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588CC390-30D6-4399-9762-9E247265CC19}"/>
              </a:ext>
            </a:extLst>
          </p:cNvPr>
          <p:cNvGrpSpPr/>
          <p:nvPr userDrawn="1"/>
        </p:nvGrpSpPr>
        <p:grpSpPr>
          <a:xfrm>
            <a:off x="6511790" y="3526550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35" name="Shape 3753">
              <a:extLst>
                <a:ext uri="{FF2B5EF4-FFF2-40B4-BE49-F238E27FC236}">
                  <a16:creationId xmlns:a16="http://schemas.microsoft.com/office/drawing/2014/main" id="{CA8C0A72-0D34-49B7-AF35-209E9A89DB60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36" name="Shape 3754">
              <a:extLst>
                <a:ext uri="{FF2B5EF4-FFF2-40B4-BE49-F238E27FC236}">
                  <a16:creationId xmlns:a16="http://schemas.microsoft.com/office/drawing/2014/main" id="{F2A76FCA-DBFE-4191-B5D2-2E44F313E3BF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11F8FEA7-F2BA-45EF-8485-A9FA21F9018B}"/>
              </a:ext>
            </a:extLst>
          </p:cNvPr>
          <p:cNvGrpSpPr/>
          <p:nvPr userDrawn="1"/>
        </p:nvGrpSpPr>
        <p:grpSpPr>
          <a:xfrm>
            <a:off x="6924545" y="3526550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38" name="Shape 3753">
              <a:extLst>
                <a:ext uri="{FF2B5EF4-FFF2-40B4-BE49-F238E27FC236}">
                  <a16:creationId xmlns:a16="http://schemas.microsoft.com/office/drawing/2014/main" id="{C696782A-DE51-44B5-8ECB-45FABDED1132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39" name="Shape 3754">
              <a:extLst>
                <a:ext uri="{FF2B5EF4-FFF2-40B4-BE49-F238E27FC236}">
                  <a16:creationId xmlns:a16="http://schemas.microsoft.com/office/drawing/2014/main" id="{C7B1CECE-482C-469C-9C26-B9383CC48B3A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C0289C2D-9B70-4CF7-99EA-B86855DD4771}"/>
              </a:ext>
            </a:extLst>
          </p:cNvPr>
          <p:cNvGrpSpPr/>
          <p:nvPr userDrawn="1"/>
        </p:nvGrpSpPr>
        <p:grpSpPr>
          <a:xfrm>
            <a:off x="7337300" y="3526550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41" name="Shape 3753">
              <a:extLst>
                <a:ext uri="{FF2B5EF4-FFF2-40B4-BE49-F238E27FC236}">
                  <a16:creationId xmlns:a16="http://schemas.microsoft.com/office/drawing/2014/main" id="{E8E1D438-ED7E-41E3-AB8D-4DCC0B2D040D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42" name="Shape 3754">
              <a:extLst>
                <a:ext uri="{FF2B5EF4-FFF2-40B4-BE49-F238E27FC236}">
                  <a16:creationId xmlns:a16="http://schemas.microsoft.com/office/drawing/2014/main" id="{5A78EF9E-D662-47A8-ADFF-17658529EB11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CE73BB39-6C35-4BA5-9CD8-A5C764D65544}"/>
              </a:ext>
            </a:extLst>
          </p:cNvPr>
          <p:cNvGrpSpPr/>
          <p:nvPr userDrawn="1"/>
        </p:nvGrpSpPr>
        <p:grpSpPr>
          <a:xfrm>
            <a:off x="7750055" y="3526550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44" name="Shape 3753">
              <a:extLst>
                <a:ext uri="{FF2B5EF4-FFF2-40B4-BE49-F238E27FC236}">
                  <a16:creationId xmlns:a16="http://schemas.microsoft.com/office/drawing/2014/main" id="{20914B26-CABC-42C9-A765-F246ED55C0CF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45" name="Shape 3754">
              <a:extLst>
                <a:ext uri="{FF2B5EF4-FFF2-40B4-BE49-F238E27FC236}">
                  <a16:creationId xmlns:a16="http://schemas.microsoft.com/office/drawing/2014/main" id="{204CF2CD-910B-44AF-A8C0-78096EE60E55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46816E6-D9EF-48E1-8B31-A39ACD652138}"/>
              </a:ext>
            </a:extLst>
          </p:cNvPr>
          <p:cNvGrpSpPr/>
          <p:nvPr userDrawn="1"/>
        </p:nvGrpSpPr>
        <p:grpSpPr>
          <a:xfrm>
            <a:off x="8162805" y="3526550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47" name="Shape 3753">
              <a:extLst>
                <a:ext uri="{FF2B5EF4-FFF2-40B4-BE49-F238E27FC236}">
                  <a16:creationId xmlns:a16="http://schemas.microsoft.com/office/drawing/2014/main" id="{104071E6-7C74-4245-A8DD-A4F1B86A669A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48" name="Shape 3754">
              <a:extLst>
                <a:ext uri="{FF2B5EF4-FFF2-40B4-BE49-F238E27FC236}">
                  <a16:creationId xmlns:a16="http://schemas.microsoft.com/office/drawing/2014/main" id="{2B072711-0E26-4B24-8D75-BF9C40D6CF57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BB1B52FB-C394-4091-A9B1-9941776FC003}"/>
              </a:ext>
            </a:extLst>
          </p:cNvPr>
          <p:cNvGrpSpPr/>
          <p:nvPr userDrawn="1"/>
        </p:nvGrpSpPr>
        <p:grpSpPr>
          <a:xfrm>
            <a:off x="3622505" y="4202388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50" name="Shape 3753">
              <a:extLst>
                <a:ext uri="{FF2B5EF4-FFF2-40B4-BE49-F238E27FC236}">
                  <a16:creationId xmlns:a16="http://schemas.microsoft.com/office/drawing/2014/main" id="{8D41FA61-17C9-4FC5-9480-B6602938C751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51" name="Shape 3754">
              <a:extLst>
                <a:ext uri="{FF2B5EF4-FFF2-40B4-BE49-F238E27FC236}">
                  <a16:creationId xmlns:a16="http://schemas.microsoft.com/office/drawing/2014/main" id="{77D84E09-8BB5-4F62-B11D-EB392BC3C5B4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C4FC06EE-F086-48DD-A7B1-F0C59513D4A4}"/>
              </a:ext>
            </a:extLst>
          </p:cNvPr>
          <p:cNvGrpSpPr/>
          <p:nvPr userDrawn="1"/>
        </p:nvGrpSpPr>
        <p:grpSpPr>
          <a:xfrm>
            <a:off x="4035260" y="4202388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53" name="Shape 3753">
              <a:extLst>
                <a:ext uri="{FF2B5EF4-FFF2-40B4-BE49-F238E27FC236}">
                  <a16:creationId xmlns:a16="http://schemas.microsoft.com/office/drawing/2014/main" id="{30B95F56-6318-4725-85D8-1F98213CD02B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54" name="Shape 3754">
              <a:extLst>
                <a:ext uri="{FF2B5EF4-FFF2-40B4-BE49-F238E27FC236}">
                  <a16:creationId xmlns:a16="http://schemas.microsoft.com/office/drawing/2014/main" id="{14172D6B-B6E4-42F9-B0D2-90A0DA053899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A65EDA34-9BBF-46D0-896A-EA8FE47FA1D5}"/>
              </a:ext>
            </a:extLst>
          </p:cNvPr>
          <p:cNvGrpSpPr/>
          <p:nvPr userDrawn="1"/>
        </p:nvGrpSpPr>
        <p:grpSpPr>
          <a:xfrm>
            <a:off x="4448015" y="4202388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56" name="Shape 3753">
              <a:extLst>
                <a:ext uri="{FF2B5EF4-FFF2-40B4-BE49-F238E27FC236}">
                  <a16:creationId xmlns:a16="http://schemas.microsoft.com/office/drawing/2014/main" id="{44BA80EC-928C-4C7A-B321-4D539410D70B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57" name="Shape 3754">
              <a:extLst>
                <a:ext uri="{FF2B5EF4-FFF2-40B4-BE49-F238E27FC236}">
                  <a16:creationId xmlns:a16="http://schemas.microsoft.com/office/drawing/2014/main" id="{BE12A8C9-1125-4721-97C0-B6A87759731A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008AE7E2-7388-4BE9-A714-4BDE9639FEDB}"/>
              </a:ext>
            </a:extLst>
          </p:cNvPr>
          <p:cNvGrpSpPr/>
          <p:nvPr userDrawn="1"/>
        </p:nvGrpSpPr>
        <p:grpSpPr>
          <a:xfrm>
            <a:off x="4860770" y="4202388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59" name="Shape 3753">
              <a:extLst>
                <a:ext uri="{FF2B5EF4-FFF2-40B4-BE49-F238E27FC236}">
                  <a16:creationId xmlns:a16="http://schemas.microsoft.com/office/drawing/2014/main" id="{054D988A-7110-4D4B-A6DF-2899CE71065E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60" name="Shape 3754">
              <a:extLst>
                <a:ext uri="{FF2B5EF4-FFF2-40B4-BE49-F238E27FC236}">
                  <a16:creationId xmlns:a16="http://schemas.microsoft.com/office/drawing/2014/main" id="{36577B8E-D8DE-4A7C-BF31-058914766C88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B00EB36-D0CE-4314-AD82-9D665FA2C0C3}"/>
              </a:ext>
            </a:extLst>
          </p:cNvPr>
          <p:cNvGrpSpPr/>
          <p:nvPr userDrawn="1"/>
        </p:nvGrpSpPr>
        <p:grpSpPr>
          <a:xfrm>
            <a:off x="5273525" y="4202388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62" name="Shape 3753">
              <a:extLst>
                <a:ext uri="{FF2B5EF4-FFF2-40B4-BE49-F238E27FC236}">
                  <a16:creationId xmlns:a16="http://schemas.microsoft.com/office/drawing/2014/main" id="{828D6D19-4EE7-48E6-BA08-1A508C82ABA4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63" name="Shape 3754">
              <a:extLst>
                <a:ext uri="{FF2B5EF4-FFF2-40B4-BE49-F238E27FC236}">
                  <a16:creationId xmlns:a16="http://schemas.microsoft.com/office/drawing/2014/main" id="{2709581D-4477-4C12-B4A7-F92E04793E2C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D826E527-4593-4360-AF74-5103F5C6D302}"/>
              </a:ext>
            </a:extLst>
          </p:cNvPr>
          <p:cNvGrpSpPr/>
          <p:nvPr userDrawn="1"/>
        </p:nvGrpSpPr>
        <p:grpSpPr>
          <a:xfrm>
            <a:off x="5686280" y="4202388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65" name="Shape 3753">
              <a:extLst>
                <a:ext uri="{FF2B5EF4-FFF2-40B4-BE49-F238E27FC236}">
                  <a16:creationId xmlns:a16="http://schemas.microsoft.com/office/drawing/2014/main" id="{2BA845AB-6EBB-4BC4-922C-A2D68CB271B0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66" name="Shape 3754">
              <a:extLst>
                <a:ext uri="{FF2B5EF4-FFF2-40B4-BE49-F238E27FC236}">
                  <a16:creationId xmlns:a16="http://schemas.microsoft.com/office/drawing/2014/main" id="{3350ED6F-766B-4B08-ACFC-B2E8A2F9E7BF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4E34A5E3-1C1C-42E6-B6A1-CD9147FAB584}"/>
              </a:ext>
            </a:extLst>
          </p:cNvPr>
          <p:cNvGrpSpPr/>
          <p:nvPr userDrawn="1"/>
        </p:nvGrpSpPr>
        <p:grpSpPr>
          <a:xfrm>
            <a:off x="6099035" y="4202388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68" name="Shape 3753">
              <a:extLst>
                <a:ext uri="{FF2B5EF4-FFF2-40B4-BE49-F238E27FC236}">
                  <a16:creationId xmlns:a16="http://schemas.microsoft.com/office/drawing/2014/main" id="{2F4CF0C8-2165-4CFD-BBF4-93F717656B0E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69" name="Shape 3754">
              <a:extLst>
                <a:ext uri="{FF2B5EF4-FFF2-40B4-BE49-F238E27FC236}">
                  <a16:creationId xmlns:a16="http://schemas.microsoft.com/office/drawing/2014/main" id="{A85BC339-C89A-4385-B7F7-459131579C85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5543A4C2-3E83-4758-958C-FD7BD6F20E52}"/>
              </a:ext>
            </a:extLst>
          </p:cNvPr>
          <p:cNvGrpSpPr/>
          <p:nvPr userDrawn="1"/>
        </p:nvGrpSpPr>
        <p:grpSpPr>
          <a:xfrm>
            <a:off x="6511790" y="4202388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71" name="Shape 3753">
              <a:extLst>
                <a:ext uri="{FF2B5EF4-FFF2-40B4-BE49-F238E27FC236}">
                  <a16:creationId xmlns:a16="http://schemas.microsoft.com/office/drawing/2014/main" id="{46255EF2-C4D4-4966-B0C3-38EC49D57C95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72" name="Shape 3754">
              <a:extLst>
                <a:ext uri="{FF2B5EF4-FFF2-40B4-BE49-F238E27FC236}">
                  <a16:creationId xmlns:a16="http://schemas.microsoft.com/office/drawing/2014/main" id="{B4F00D36-C125-4824-A572-BB290951AA95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010B00E3-D872-419B-AE07-132F288B0D24}"/>
              </a:ext>
            </a:extLst>
          </p:cNvPr>
          <p:cNvGrpSpPr/>
          <p:nvPr userDrawn="1"/>
        </p:nvGrpSpPr>
        <p:grpSpPr>
          <a:xfrm>
            <a:off x="6924545" y="4202388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74" name="Shape 3753">
              <a:extLst>
                <a:ext uri="{FF2B5EF4-FFF2-40B4-BE49-F238E27FC236}">
                  <a16:creationId xmlns:a16="http://schemas.microsoft.com/office/drawing/2014/main" id="{A6002464-A071-41F9-A2D7-3B7AAD793E31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75" name="Shape 3754">
              <a:extLst>
                <a:ext uri="{FF2B5EF4-FFF2-40B4-BE49-F238E27FC236}">
                  <a16:creationId xmlns:a16="http://schemas.microsoft.com/office/drawing/2014/main" id="{DF6B873C-BF58-4CE0-9C0C-B9FD01240D4B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BE8B5C4E-E86B-4382-81BE-6621FF4D3974}"/>
              </a:ext>
            </a:extLst>
          </p:cNvPr>
          <p:cNvGrpSpPr/>
          <p:nvPr userDrawn="1"/>
        </p:nvGrpSpPr>
        <p:grpSpPr>
          <a:xfrm>
            <a:off x="7337300" y="4202388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77" name="Shape 3753">
              <a:extLst>
                <a:ext uri="{FF2B5EF4-FFF2-40B4-BE49-F238E27FC236}">
                  <a16:creationId xmlns:a16="http://schemas.microsoft.com/office/drawing/2014/main" id="{14B29DA8-933F-4705-88A9-855E2205E274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78" name="Shape 3754">
              <a:extLst>
                <a:ext uri="{FF2B5EF4-FFF2-40B4-BE49-F238E27FC236}">
                  <a16:creationId xmlns:a16="http://schemas.microsoft.com/office/drawing/2014/main" id="{1BF446B1-0ABB-4A4A-8199-6055AB75ED98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F3F1E3BD-CB28-49EA-9A3C-78719617BBCA}"/>
              </a:ext>
            </a:extLst>
          </p:cNvPr>
          <p:cNvGrpSpPr/>
          <p:nvPr userDrawn="1"/>
        </p:nvGrpSpPr>
        <p:grpSpPr>
          <a:xfrm>
            <a:off x="7750055" y="4202388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80" name="Shape 3753">
              <a:extLst>
                <a:ext uri="{FF2B5EF4-FFF2-40B4-BE49-F238E27FC236}">
                  <a16:creationId xmlns:a16="http://schemas.microsoft.com/office/drawing/2014/main" id="{E53E2BD1-7AA9-4498-A6EB-EB998BB87CAE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81" name="Shape 3754">
              <a:extLst>
                <a:ext uri="{FF2B5EF4-FFF2-40B4-BE49-F238E27FC236}">
                  <a16:creationId xmlns:a16="http://schemas.microsoft.com/office/drawing/2014/main" id="{CD2EECB7-7310-4DA3-B053-2CFFB9952E02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959F2DEE-A837-4431-881B-7850BDB30BC2}"/>
              </a:ext>
            </a:extLst>
          </p:cNvPr>
          <p:cNvGrpSpPr/>
          <p:nvPr userDrawn="1"/>
        </p:nvGrpSpPr>
        <p:grpSpPr>
          <a:xfrm>
            <a:off x="8162805" y="4202388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83" name="Shape 3753">
              <a:extLst>
                <a:ext uri="{FF2B5EF4-FFF2-40B4-BE49-F238E27FC236}">
                  <a16:creationId xmlns:a16="http://schemas.microsoft.com/office/drawing/2014/main" id="{81ED2B44-D08D-4C89-BB97-026EBC785056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84" name="Shape 3754">
              <a:extLst>
                <a:ext uri="{FF2B5EF4-FFF2-40B4-BE49-F238E27FC236}">
                  <a16:creationId xmlns:a16="http://schemas.microsoft.com/office/drawing/2014/main" id="{DC1FBCEE-D5B5-4ECB-A518-82987E89AAB3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DABCD0C5-F7BE-46CA-AEFA-0279910AB888}"/>
              </a:ext>
            </a:extLst>
          </p:cNvPr>
          <p:cNvGrpSpPr/>
          <p:nvPr userDrawn="1"/>
        </p:nvGrpSpPr>
        <p:grpSpPr>
          <a:xfrm>
            <a:off x="3622505" y="4878227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86" name="Shape 3753">
              <a:extLst>
                <a:ext uri="{FF2B5EF4-FFF2-40B4-BE49-F238E27FC236}">
                  <a16:creationId xmlns:a16="http://schemas.microsoft.com/office/drawing/2014/main" id="{C9EEAA58-7A00-4E48-85A6-AA663A1D535E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87" name="Shape 3754">
              <a:extLst>
                <a:ext uri="{FF2B5EF4-FFF2-40B4-BE49-F238E27FC236}">
                  <a16:creationId xmlns:a16="http://schemas.microsoft.com/office/drawing/2014/main" id="{9CE23273-6E5B-4E1A-BC0A-88DB37432F9D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CDD7BEC-E2D9-40A6-B0A8-00EA276A7542}"/>
              </a:ext>
            </a:extLst>
          </p:cNvPr>
          <p:cNvGrpSpPr/>
          <p:nvPr userDrawn="1"/>
        </p:nvGrpSpPr>
        <p:grpSpPr>
          <a:xfrm>
            <a:off x="4035260" y="4878227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89" name="Shape 3753">
              <a:extLst>
                <a:ext uri="{FF2B5EF4-FFF2-40B4-BE49-F238E27FC236}">
                  <a16:creationId xmlns:a16="http://schemas.microsoft.com/office/drawing/2014/main" id="{DC3BF3F1-88FE-42E2-B293-C1251F3BE391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90" name="Shape 3754">
              <a:extLst>
                <a:ext uri="{FF2B5EF4-FFF2-40B4-BE49-F238E27FC236}">
                  <a16:creationId xmlns:a16="http://schemas.microsoft.com/office/drawing/2014/main" id="{EFC63968-EBBF-4248-8F10-0C8D3973C591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696610C3-72F6-4916-B4B5-B5C77D75C7A1}"/>
              </a:ext>
            </a:extLst>
          </p:cNvPr>
          <p:cNvGrpSpPr/>
          <p:nvPr userDrawn="1"/>
        </p:nvGrpSpPr>
        <p:grpSpPr>
          <a:xfrm>
            <a:off x="4448015" y="4878227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92" name="Shape 3753">
              <a:extLst>
                <a:ext uri="{FF2B5EF4-FFF2-40B4-BE49-F238E27FC236}">
                  <a16:creationId xmlns:a16="http://schemas.microsoft.com/office/drawing/2014/main" id="{D6281AF7-5F6C-4378-80A7-E9F12406774A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93" name="Shape 3754">
              <a:extLst>
                <a:ext uri="{FF2B5EF4-FFF2-40B4-BE49-F238E27FC236}">
                  <a16:creationId xmlns:a16="http://schemas.microsoft.com/office/drawing/2014/main" id="{0EB987DC-C418-40E7-BE5D-35A63B25E8AE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91085052-2C00-404C-B83A-821F37340AA4}"/>
              </a:ext>
            </a:extLst>
          </p:cNvPr>
          <p:cNvGrpSpPr/>
          <p:nvPr userDrawn="1"/>
        </p:nvGrpSpPr>
        <p:grpSpPr>
          <a:xfrm>
            <a:off x="4860770" y="4878227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95" name="Shape 3753">
              <a:extLst>
                <a:ext uri="{FF2B5EF4-FFF2-40B4-BE49-F238E27FC236}">
                  <a16:creationId xmlns:a16="http://schemas.microsoft.com/office/drawing/2014/main" id="{6E4C431A-621D-4839-8951-53AA9C87AA5C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96" name="Shape 3754">
              <a:extLst>
                <a:ext uri="{FF2B5EF4-FFF2-40B4-BE49-F238E27FC236}">
                  <a16:creationId xmlns:a16="http://schemas.microsoft.com/office/drawing/2014/main" id="{22CA9E0D-63FC-4499-BE90-B0D60C34BD24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DC85B140-3769-459F-B1E5-9F137DC6AA59}"/>
              </a:ext>
            </a:extLst>
          </p:cNvPr>
          <p:cNvGrpSpPr/>
          <p:nvPr userDrawn="1"/>
        </p:nvGrpSpPr>
        <p:grpSpPr>
          <a:xfrm>
            <a:off x="5273525" y="4878227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198" name="Shape 3753">
              <a:extLst>
                <a:ext uri="{FF2B5EF4-FFF2-40B4-BE49-F238E27FC236}">
                  <a16:creationId xmlns:a16="http://schemas.microsoft.com/office/drawing/2014/main" id="{EC3D32FC-0F88-41BD-8449-C0945343BA79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199" name="Shape 3754">
              <a:extLst>
                <a:ext uri="{FF2B5EF4-FFF2-40B4-BE49-F238E27FC236}">
                  <a16:creationId xmlns:a16="http://schemas.microsoft.com/office/drawing/2014/main" id="{4337382C-7EEB-411B-B20E-A401AAABE5AE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8E22F590-040C-4FF2-AC3F-C30F8F05EE0C}"/>
              </a:ext>
            </a:extLst>
          </p:cNvPr>
          <p:cNvGrpSpPr/>
          <p:nvPr userDrawn="1"/>
        </p:nvGrpSpPr>
        <p:grpSpPr>
          <a:xfrm>
            <a:off x="5686280" y="4878227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201" name="Shape 3753">
              <a:extLst>
                <a:ext uri="{FF2B5EF4-FFF2-40B4-BE49-F238E27FC236}">
                  <a16:creationId xmlns:a16="http://schemas.microsoft.com/office/drawing/2014/main" id="{A28C47E6-3334-4C1C-B069-D493E1229BF1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202" name="Shape 3754">
              <a:extLst>
                <a:ext uri="{FF2B5EF4-FFF2-40B4-BE49-F238E27FC236}">
                  <a16:creationId xmlns:a16="http://schemas.microsoft.com/office/drawing/2014/main" id="{98286A73-03D8-4E21-A8A5-A58B99771163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F1649DC2-B0FC-4028-9254-C540342D04BE}"/>
              </a:ext>
            </a:extLst>
          </p:cNvPr>
          <p:cNvGrpSpPr/>
          <p:nvPr userDrawn="1"/>
        </p:nvGrpSpPr>
        <p:grpSpPr>
          <a:xfrm>
            <a:off x="6099035" y="4878227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204" name="Shape 3753">
              <a:extLst>
                <a:ext uri="{FF2B5EF4-FFF2-40B4-BE49-F238E27FC236}">
                  <a16:creationId xmlns:a16="http://schemas.microsoft.com/office/drawing/2014/main" id="{D5A142B7-693C-4D90-828F-90FB18B1628A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205" name="Shape 3754">
              <a:extLst>
                <a:ext uri="{FF2B5EF4-FFF2-40B4-BE49-F238E27FC236}">
                  <a16:creationId xmlns:a16="http://schemas.microsoft.com/office/drawing/2014/main" id="{2433F9DF-F193-4AF4-82BE-D92B38EC31B4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7545125A-2AFB-4267-86F1-02617769ABE9}"/>
              </a:ext>
            </a:extLst>
          </p:cNvPr>
          <p:cNvGrpSpPr/>
          <p:nvPr userDrawn="1"/>
        </p:nvGrpSpPr>
        <p:grpSpPr>
          <a:xfrm>
            <a:off x="6511790" y="4878227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207" name="Shape 3753">
              <a:extLst>
                <a:ext uri="{FF2B5EF4-FFF2-40B4-BE49-F238E27FC236}">
                  <a16:creationId xmlns:a16="http://schemas.microsoft.com/office/drawing/2014/main" id="{0D375238-DB57-440C-A902-5BBA42A4101C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208" name="Shape 3754">
              <a:extLst>
                <a:ext uri="{FF2B5EF4-FFF2-40B4-BE49-F238E27FC236}">
                  <a16:creationId xmlns:a16="http://schemas.microsoft.com/office/drawing/2014/main" id="{BA057434-419D-45D8-93C5-3BF56C6835C0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EE71221B-04DA-4118-9DFB-54637B33A1D0}"/>
              </a:ext>
            </a:extLst>
          </p:cNvPr>
          <p:cNvGrpSpPr/>
          <p:nvPr userDrawn="1"/>
        </p:nvGrpSpPr>
        <p:grpSpPr>
          <a:xfrm>
            <a:off x="6924545" y="4878227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210" name="Shape 3753">
              <a:extLst>
                <a:ext uri="{FF2B5EF4-FFF2-40B4-BE49-F238E27FC236}">
                  <a16:creationId xmlns:a16="http://schemas.microsoft.com/office/drawing/2014/main" id="{0540CC83-7009-474A-A75D-97FDF745BC1E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211" name="Shape 3754">
              <a:extLst>
                <a:ext uri="{FF2B5EF4-FFF2-40B4-BE49-F238E27FC236}">
                  <a16:creationId xmlns:a16="http://schemas.microsoft.com/office/drawing/2014/main" id="{FFB62B7C-499F-4B15-AA68-FFC7EB125E6E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E62CC56C-1D2A-492F-94BF-C680428AC1F6}"/>
              </a:ext>
            </a:extLst>
          </p:cNvPr>
          <p:cNvGrpSpPr/>
          <p:nvPr userDrawn="1"/>
        </p:nvGrpSpPr>
        <p:grpSpPr>
          <a:xfrm>
            <a:off x="7337300" y="4878227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213" name="Shape 3753">
              <a:extLst>
                <a:ext uri="{FF2B5EF4-FFF2-40B4-BE49-F238E27FC236}">
                  <a16:creationId xmlns:a16="http://schemas.microsoft.com/office/drawing/2014/main" id="{2F9AEAA5-AF34-462C-A5EB-5FEC64E2B478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214" name="Shape 3754">
              <a:extLst>
                <a:ext uri="{FF2B5EF4-FFF2-40B4-BE49-F238E27FC236}">
                  <a16:creationId xmlns:a16="http://schemas.microsoft.com/office/drawing/2014/main" id="{35B5822C-0AE0-4E8D-8377-E5D37B0D6328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8EE30B00-400A-42F7-B352-151DA863D906}"/>
              </a:ext>
            </a:extLst>
          </p:cNvPr>
          <p:cNvGrpSpPr/>
          <p:nvPr userDrawn="1"/>
        </p:nvGrpSpPr>
        <p:grpSpPr>
          <a:xfrm>
            <a:off x="7750055" y="4878227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216" name="Shape 3753">
              <a:extLst>
                <a:ext uri="{FF2B5EF4-FFF2-40B4-BE49-F238E27FC236}">
                  <a16:creationId xmlns:a16="http://schemas.microsoft.com/office/drawing/2014/main" id="{BE4F97FD-7606-4ADA-8D26-0A1AFB5B056B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217" name="Shape 3754">
              <a:extLst>
                <a:ext uri="{FF2B5EF4-FFF2-40B4-BE49-F238E27FC236}">
                  <a16:creationId xmlns:a16="http://schemas.microsoft.com/office/drawing/2014/main" id="{7E92A237-D694-4F77-AA9F-3DAAF9FD09B8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BCBB33AF-1557-46CE-938F-B47EFC0A1782}"/>
              </a:ext>
            </a:extLst>
          </p:cNvPr>
          <p:cNvGrpSpPr/>
          <p:nvPr userDrawn="1"/>
        </p:nvGrpSpPr>
        <p:grpSpPr>
          <a:xfrm>
            <a:off x="8162805" y="4878227"/>
            <a:ext cx="212675" cy="536999"/>
            <a:chOff x="7252702" y="2337375"/>
            <a:chExt cx="283144" cy="714746"/>
          </a:xfrm>
          <a:solidFill>
            <a:schemeClr val="bg1">
              <a:lumMod val="85000"/>
            </a:schemeClr>
          </a:solidFill>
        </p:grpSpPr>
        <p:sp>
          <p:nvSpPr>
            <p:cNvPr id="219" name="Shape 3753">
              <a:extLst>
                <a:ext uri="{FF2B5EF4-FFF2-40B4-BE49-F238E27FC236}">
                  <a16:creationId xmlns:a16="http://schemas.microsoft.com/office/drawing/2014/main" id="{08CFEE71-E608-4AA6-AEE0-3490D50BDF53}"/>
                </a:ext>
              </a:extLst>
            </p:cNvPr>
            <p:cNvSpPr/>
            <p:nvPr/>
          </p:nvSpPr>
          <p:spPr>
            <a:xfrm>
              <a:off x="7252702" y="2459815"/>
              <a:ext cx="283144" cy="592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38" y="0"/>
                  </a:moveTo>
                  <a:cubicBezTo>
                    <a:pt x="5538" y="0"/>
                    <a:pt x="5538" y="0"/>
                    <a:pt x="5538" y="0"/>
                  </a:cubicBezTo>
                  <a:cubicBezTo>
                    <a:pt x="1662" y="0"/>
                    <a:pt x="0" y="1580"/>
                    <a:pt x="0" y="2107"/>
                  </a:cubicBezTo>
                  <a:cubicBezTo>
                    <a:pt x="0" y="9746"/>
                    <a:pt x="0" y="9746"/>
                    <a:pt x="0" y="9746"/>
                  </a:cubicBezTo>
                  <a:cubicBezTo>
                    <a:pt x="0" y="10141"/>
                    <a:pt x="831" y="10537"/>
                    <a:pt x="1938" y="10537"/>
                  </a:cubicBezTo>
                  <a:cubicBezTo>
                    <a:pt x="3046" y="10537"/>
                    <a:pt x="3600" y="10141"/>
                    <a:pt x="3600" y="9746"/>
                  </a:cubicBezTo>
                  <a:cubicBezTo>
                    <a:pt x="3600" y="3424"/>
                    <a:pt x="3600" y="3424"/>
                    <a:pt x="3600" y="3424"/>
                  </a:cubicBezTo>
                  <a:cubicBezTo>
                    <a:pt x="5262" y="3424"/>
                    <a:pt x="5262" y="3424"/>
                    <a:pt x="5262" y="3424"/>
                  </a:cubicBezTo>
                  <a:cubicBezTo>
                    <a:pt x="5262" y="9483"/>
                    <a:pt x="5262" y="9483"/>
                    <a:pt x="5262" y="9483"/>
                  </a:cubicBezTo>
                  <a:cubicBezTo>
                    <a:pt x="5262" y="9483"/>
                    <a:pt x="5262" y="9615"/>
                    <a:pt x="5262" y="9746"/>
                  </a:cubicBezTo>
                  <a:cubicBezTo>
                    <a:pt x="5262" y="20283"/>
                    <a:pt x="5262" y="20283"/>
                    <a:pt x="5262" y="20283"/>
                  </a:cubicBezTo>
                  <a:cubicBezTo>
                    <a:pt x="5262" y="21073"/>
                    <a:pt x="6369" y="21600"/>
                    <a:pt x="7754" y="21600"/>
                  </a:cubicBezTo>
                  <a:cubicBezTo>
                    <a:pt x="9138" y="21600"/>
                    <a:pt x="10246" y="21073"/>
                    <a:pt x="10246" y="20283"/>
                  </a:cubicBezTo>
                  <a:cubicBezTo>
                    <a:pt x="10246" y="10932"/>
                    <a:pt x="10246" y="10932"/>
                    <a:pt x="10246" y="10932"/>
                  </a:cubicBezTo>
                  <a:cubicBezTo>
                    <a:pt x="11354" y="10932"/>
                    <a:pt x="11354" y="10932"/>
                    <a:pt x="11354" y="10932"/>
                  </a:cubicBezTo>
                  <a:cubicBezTo>
                    <a:pt x="11354" y="20283"/>
                    <a:pt x="11354" y="20283"/>
                    <a:pt x="11354" y="20283"/>
                  </a:cubicBezTo>
                  <a:cubicBezTo>
                    <a:pt x="11354" y="21073"/>
                    <a:pt x="12462" y="21600"/>
                    <a:pt x="13846" y="21600"/>
                  </a:cubicBezTo>
                  <a:cubicBezTo>
                    <a:pt x="15231" y="21600"/>
                    <a:pt x="16338" y="21073"/>
                    <a:pt x="16338" y="20283"/>
                  </a:cubicBezTo>
                  <a:cubicBezTo>
                    <a:pt x="16338" y="3424"/>
                    <a:pt x="16338" y="3424"/>
                    <a:pt x="16338" y="3424"/>
                  </a:cubicBezTo>
                  <a:cubicBezTo>
                    <a:pt x="17723" y="3424"/>
                    <a:pt x="17723" y="3424"/>
                    <a:pt x="17723" y="3424"/>
                  </a:cubicBezTo>
                  <a:cubicBezTo>
                    <a:pt x="17723" y="9746"/>
                    <a:pt x="17723" y="9746"/>
                    <a:pt x="17723" y="9746"/>
                  </a:cubicBezTo>
                  <a:cubicBezTo>
                    <a:pt x="17723" y="10141"/>
                    <a:pt x="18554" y="10537"/>
                    <a:pt x="19662" y="10537"/>
                  </a:cubicBezTo>
                  <a:cubicBezTo>
                    <a:pt x="20769" y="10537"/>
                    <a:pt x="21600" y="10141"/>
                    <a:pt x="21600" y="9746"/>
                  </a:cubicBezTo>
                  <a:cubicBezTo>
                    <a:pt x="21600" y="1976"/>
                    <a:pt x="21600" y="1976"/>
                    <a:pt x="21600" y="1976"/>
                  </a:cubicBezTo>
                  <a:cubicBezTo>
                    <a:pt x="21600" y="1317"/>
                    <a:pt x="19938" y="0"/>
                    <a:pt x="16338" y="0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  <p:sp>
          <p:nvSpPr>
            <p:cNvPr id="220" name="Shape 3754">
              <a:extLst>
                <a:ext uri="{FF2B5EF4-FFF2-40B4-BE49-F238E27FC236}">
                  <a16:creationId xmlns:a16="http://schemas.microsoft.com/office/drawing/2014/main" id="{3C748E26-F0DE-4F99-98C5-F36C7E368D12}"/>
                </a:ext>
              </a:extLst>
            </p:cNvPr>
            <p:cNvSpPr/>
            <p:nvPr/>
          </p:nvSpPr>
          <p:spPr>
            <a:xfrm>
              <a:off x="7339941" y="2337375"/>
              <a:ext cx="113259" cy="111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Light"/>
              </a:endParaRPr>
            </a:p>
          </p:txBody>
        </p:sp>
      </p:grpSp>
      <p:sp>
        <p:nvSpPr>
          <p:cNvPr id="221" name="TextBox 220">
            <a:extLst>
              <a:ext uri="{FF2B5EF4-FFF2-40B4-BE49-F238E27FC236}">
                <a16:creationId xmlns:a16="http://schemas.microsoft.com/office/drawing/2014/main" id="{3101B4F3-A98B-4ACF-9698-3BB74BCC5AC8}"/>
              </a:ext>
            </a:extLst>
          </p:cNvPr>
          <p:cNvSpPr txBox="1"/>
          <p:nvPr userDrawn="1"/>
        </p:nvSpPr>
        <p:spPr>
          <a:xfrm>
            <a:off x="768519" y="4096273"/>
            <a:ext cx="2924175" cy="727763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66%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6A16959C-C85A-4B8B-8F51-58B469CFC90C}"/>
              </a:ext>
            </a:extLst>
          </p:cNvPr>
          <p:cNvSpPr txBox="1"/>
          <p:nvPr userDrawn="1"/>
        </p:nvSpPr>
        <p:spPr>
          <a:xfrm>
            <a:off x="432650" y="489162"/>
            <a:ext cx="1540363" cy="147733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100" dirty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rPr>
              <a:t>HUMANS</a:t>
            </a:r>
          </a:p>
        </p:txBody>
      </p:sp>
    </p:spTree>
    <p:extLst>
      <p:ext uri="{BB962C8B-B14F-4D97-AF65-F5344CB8AC3E}">
        <p14:creationId xmlns:p14="http://schemas.microsoft.com/office/powerpoint/2010/main" val="4138311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8DDD1-1A72-4493-BE85-DAC336DB1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F75EFA-4DB5-4290-BF36-D076788A0F2E}"/>
              </a:ext>
            </a:extLst>
          </p:cNvPr>
          <p:cNvSpPr txBox="1"/>
          <p:nvPr userDrawn="1"/>
        </p:nvSpPr>
        <p:spPr>
          <a:xfrm>
            <a:off x="628650" y="2086597"/>
            <a:ext cx="4076700" cy="1040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What about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1D1D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numbers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7F8CF6-D39A-4975-B84F-05587AD4BAFD}"/>
              </a:ext>
            </a:extLst>
          </p:cNvPr>
          <p:cNvSpPr txBox="1"/>
          <p:nvPr userDrawn="1"/>
        </p:nvSpPr>
        <p:spPr>
          <a:xfrm>
            <a:off x="628650" y="3573772"/>
            <a:ext cx="2924175" cy="194091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>
            <a:defPPr>
              <a:defRPr lang="fr-FR"/>
            </a:defPPr>
            <a:lvl1pPr>
              <a:lnSpc>
                <a:spcPct val="125000"/>
              </a:lnSpc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>
              <a:lnSpc>
                <a:spcPct val="150000"/>
              </a:lnSpc>
              <a:defRPr/>
            </a:pPr>
            <a:r>
              <a:rPr lang="en-US" dirty="0"/>
              <a:t>Completely synergize resource taxing relationships via premier niche markets. Professionally cultivate one-to-one customer service with robust ideas. Dynamically innovate resource-leveling customer service for state of the art customer service.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DBD708-6724-481A-91D0-4EB2CCB101FD}"/>
              </a:ext>
            </a:extLst>
          </p:cNvPr>
          <p:cNvSpPr txBox="1"/>
          <p:nvPr userDrawn="1"/>
        </p:nvSpPr>
        <p:spPr>
          <a:xfrm>
            <a:off x="628650" y="1848653"/>
            <a:ext cx="1809750" cy="201017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1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 Semibold"/>
                <a:ea typeface="+mn-ea"/>
                <a:cs typeface="Segoe UI" panose="020B0502040204020203" pitchFamily="34" charset="0"/>
              </a:rPr>
              <a:t>CHART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DE55804-BD1C-4092-ADE5-C88BF7DBABA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017634627"/>
              </p:ext>
            </p:extLst>
          </p:nvPr>
        </p:nvGraphicFramePr>
        <p:xfrm>
          <a:off x="4043680" y="2654304"/>
          <a:ext cx="4643120" cy="2644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8195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C6D4D-753C-4B79-9443-A889DD05E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EB71CD7-1FAE-4193-82AB-D0679E3DDC51}"/>
              </a:ext>
            </a:extLst>
          </p:cNvPr>
          <p:cNvSpPr/>
          <p:nvPr userDrawn="1"/>
        </p:nvSpPr>
        <p:spPr>
          <a:xfrm>
            <a:off x="3548743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81BA59B-4EB4-4DF8-AD45-8603E4C39A0F}"/>
              </a:ext>
            </a:extLst>
          </p:cNvPr>
          <p:cNvSpPr/>
          <p:nvPr userDrawn="1"/>
        </p:nvSpPr>
        <p:spPr>
          <a:xfrm>
            <a:off x="5510206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51770D2-3E17-4DA0-82ED-9BC88B0A4D0B}"/>
              </a:ext>
            </a:extLst>
          </p:cNvPr>
          <p:cNvSpPr/>
          <p:nvPr userDrawn="1"/>
        </p:nvSpPr>
        <p:spPr>
          <a:xfrm>
            <a:off x="6490938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630FB08-6EBE-45C9-8D98-E25E08D49324}"/>
              </a:ext>
            </a:extLst>
          </p:cNvPr>
          <p:cNvSpPr/>
          <p:nvPr userDrawn="1"/>
        </p:nvSpPr>
        <p:spPr>
          <a:xfrm>
            <a:off x="7471670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DB8C227-337C-4319-9074-A0AA41FB5657}"/>
              </a:ext>
            </a:extLst>
          </p:cNvPr>
          <p:cNvSpPr/>
          <p:nvPr userDrawn="1"/>
        </p:nvSpPr>
        <p:spPr>
          <a:xfrm>
            <a:off x="4529474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DB30709-D8CD-4125-AEDA-BD47747CB4D1}"/>
              </a:ext>
            </a:extLst>
          </p:cNvPr>
          <p:cNvSpPr/>
          <p:nvPr userDrawn="1"/>
        </p:nvSpPr>
        <p:spPr>
          <a:xfrm>
            <a:off x="3548743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0A2E336-6359-47FC-9FF8-DA0DBAE850F2}"/>
              </a:ext>
            </a:extLst>
          </p:cNvPr>
          <p:cNvSpPr/>
          <p:nvPr userDrawn="1"/>
        </p:nvSpPr>
        <p:spPr>
          <a:xfrm>
            <a:off x="5510206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0902E58-5D21-4153-A93B-257FE5AB46E3}"/>
              </a:ext>
            </a:extLst>
          </p:cNvPr>
          <p:cNvSpPr/>
          <p:nvPr userDrawn="1"/>
        </p:nvSpPr>
        <p:spPr>
          <a:xfrm>
            <a:off x="6490938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81463E3-BE14-4C1C-8300-5EACA020A94E}"/>
              </a:ext>
            </a:extLst>
          </p:cNvPr>
          <p:cNvSpPr/>
          <p:nvPr userDrawn="1"/>
        </p:nvSpPr>
        <p:spPr>
          <a:xfrm>
            <a:off x="7471670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FCD66C6-AA21-43DD-94C6-01C845E8436C}"/>
              </a:ext>
            </a:extLst>
          </p:cNvPr>
          <p:cNvSpPr/>
          <p:nvPr userDrawn="1"/>
        </p:nvSpPr>
        <p:spPr>
          <a:xfrm>
            <a:off x="4529474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ED971A-2200-42B8-A4E6-C4D830C018CC}"/>
              </a:ext>
            </a:extLst>
          </p:cNvPr>
          <p:cNvSpPr txBox="1"/>
          <p:nvPr userDrawn="1"/>
        </p:nvSpPr>
        <p:spPr>
          <a:xfrm>
            <a:off x="744051" y="2109096"/>
            <a:ext cx="1972015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accent6"/>
                </a:solidFill>
              </a:rPr>
              <a:t>60%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3825DD-D14B-4776-B5D7-23518BCACBDC}"/>
              </a:ext>
            </a:extLst>
          </p:cNvPr>
          <p:cNvSpPr txBox="1"/>
          <p:nvPr userDrawn="1"/>
        </p:nvSpPr>
        <p:spPr>
          <a:xfrm>
            <a:off x="628650" y="3233340"/>
            <a:ext cx="2202816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rgbClr val="124057"/>
                </a:solidFill>
              </a:rPr>
              <a:t>Lore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D88DF6-F186-491C-A235-FBF25553F631}"/>
              </a:ext>
            </a:extLst>
          </p:cNvPr>
          <p:cNvSpPr txBox="1"/>
          <p:nvPr userDrawn="1"/>
        </p:nvSpPr>
        <p:spPr>
          <a:xfrm>
            <a:off x="631574" y="4412724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762141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CBD9F17-5D0C-4B4E-9E5A-BF14A83088CD}"/>
              </a:ext>
            </a:extLst>
          </p:cNvPr>
          <p:cNvGrpSpPr/>
          <p:nvPr userDrawn="1"/>
        </p:nvGrpSpPr>
        <p:grpSpPr>
          <a:xfrm>
            <a:off x="833712" y="3059472"/>
            <a:ext cx="973055" cy="739056"/>
            <a:chOff x="1132114" y="3097762"/>
            <a:chExt cx="2600131" cy="1828800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12021C3-8F34-4CDE-97CB-ED3E40E42478}"/>
                </a:ext>
              </a:extLst>
            </p:cNvPr>
            <p:cNvSpPr/>
            <p:nvPr userDrawn="1"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F942F818-3E2C-4548-AF4D-A312D9A06CF9}"/>
                </a:ext>
              </a:extLst>
            </p:cNvPr>
            <p:cNvSpPr/>
            <p:nvPr userDrawn="1"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AA1D68B-1357-4B4B-B92C-ABE37E13060A}"/>
              </a:ext>
            </a:extLst>
          </p:cNvPr>
          <p:cNvGrpSpPr/>
          <p:nvPr userDrawn="1"/>
        </p:nvGrpSpPr>
        <p:grpSpPr>
          <a:xfrm>
            <a:off x="2993704" y="3059472"/>
            <a:ext cx="973055" cy="739056"/>
            <a:chOff x="1132114" y="3097762"/>
            <a:chExt cx="2600131" cy="1828800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EC509C9-8A71-4329-845F-B492EA66C0E1}"/>
                </a:ext>
              </a:extLst>
            </p:cNvPr>
            <p:cNvSpPr/>
            <p:nvPr userDrawn="1"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EDCB7B42-43AF-4784-AAAA-D2AE4E8BBA34}"/>
                </a:ext>
              </a:extLst>
            </p:cNvPr>
            <p:cNvSpPr/>
            <p:nvPr userDrawn="1"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68C58A7-62CE-423F-A9D3-582CC401CACA}"/>
              </a:ext>
            </a:extLst>
          </p:cNvPr>
          <p:cNvGrpSpPr/>
          <p:nvPr userDrawn="1"/>
        </p:nvGrpSpPr>
        <p:grpSpPr>
          <a:xfrm>
            <a:off x="5187880" y="3059472"/>
            <a:ext cx="973055" cy="739056"/>
            <a:chOff x="1132114" y="3097762"/>
            <a:chExt cx="2600131" cy="1828800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10E6873-4192-4384-B6E9-D8C54866F5C4}"/>
                </a:ext>
              </a:extLst>
            </p:cNvPr>
            <p:cNvSpPr/>
            <p:nvPr userDrawn="1"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4D194D22-6E05-45A7-A638-83752CF8D33E}"/>
                </a:ext>
              </a:extLst>
            </p:cNvPr>
            <p:cNvSpPr/>
            <p:nvPr userDrawn="1"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D65F40F-0777-4F5F-896C-5A5E63304F43}"/>
              </a:ext>
            </a:extLst>
          </p:cNvPr>
          <p:cNvGrpSpPr/>
          <p:nvPr userDrawn="1"/>
        </p:nvGrpSpPr>
        <p:grpSpPr>
          <a:xfrm>
            <a:off x="7382056" y="3059472"/>
            <a:ext cx="973055" cy="739056"/>
            <a:chOff x="1132114" y="3097762"/>
            <a:chExt cx="2600131" cy="1828800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4060ED1-9E39-4139-9E81-F02CE4058AEE}"/>
                </a:ext>
              </a:extLst>
            </p:cNvPr>
            <p:cNvSpPr/>
            <p:nvPr userDrawn="1"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3485778F-2C2D-4CC8-9B21-A6BE1B2A426C}"/>
                </a:ext>
              </a:extLst>
            </p:cNvPr>
            <p:cNvSpPr/>
            <p:nvPr userDrawn="1"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5DF536D-D965-4C1F-BA3F-3191CC57E17A}"/>
              </a:ext>
            </a:extLst>
          </p:cNvPr>
          <p:cNvGrpSpPr/>
          <p:nvPr userDrawn="1"/>
        </p:nvGrpSpPr>
        <p:grpSpPr>
          <a:xfrm>
            <a:off x="-387409" y="3059472"/>
            <a:ext cx="1221121" cy="739056"/>
            <a:chOff x="1132114" y="3097762"/>
            <a:chExt cx="2600131" cy="1828800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8693443-770F-40F2-959E-3630942A7829}"/>
                </a:ext>
              </a:extLst>
            </p:cNvPr>
            <p:cNvSpPr/>
            <p:nvPr userDrawn="1"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39B53121-5D47-448F-B0AF-1E2E80CFBADB}"/>
                </a:ext>
              </a:extLst>
            </p:cNvPr>
            <p:cNvSpPr/>
            <p:nvPr userDrawn="1"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7F5E8C4-0325-4DB6-9B60-89DAEDF4A455}"/>
              </a:ext>
            </a:extLst>
          </p:cNvPr>
          <p:cNvGrpSpPr/>
          <p:nvPr userDrawn="1"/>
        </p:nvGrpSpPr>
        <p:grpSpPr>
          <a:xfrm>
            <a:off x="1801292" y="3059472"/>
            <a:ext cx="1221121" cy="739056"/>
            <a:chOff x="1132114" y="3097762"/>
            <a:chExt cx="2600131" cy="1828800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BBBB214-6923-4291-8536-BD95E5CAD9AA}"/>
                </a:ext>
              </a:extLst>
            </p:cNvPr>
            <p:cNvSpPr/>
            <p:nvPr userDrawn="1"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B2174CD5-FD06-48F2-8F7A-5F583E5D0A0E}"/>
                </a:ext>
              </a:extLst>
            </p:cNvPr>
            <p:cNvSpPr/>
            <p:nvPr userDrawn="1"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68B3F1F-F06F-4AA6-99BE-460E5B0CDEAB}"/>
              </a:ext>
            </a:extLst>
          </p:cNvPr>
          <p:cNvGrpSpPr/>
          <p:nvPr userDrawn="1"/>
        </p:nvGrpSpPr>
        <p:grpSpPr>
          <a:xfrm>
            <a:off x="3966759" y="3059472"/>
            <a:ext cx="1221121" cy="739056"/>
            <a:chOff x="1132114" y="3097762"/>
            <a:chExt cx="2600131" cy="1828800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28418BC2-D9B9-48A8-9E73-9BB53796072F}"/>
                </a:ext>
              </a:extLst>
            </p:cNvPr>
            <p:cNvSpPr/>
            <p:nvPr userDrawn="1"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7FBA7F1-131D-48E7-A948-1149F0B23225}"/>
                </a:ext>
              </a:extLst>
            </p:cNvPr>
            <p:cNvSpPr/>
            <p:nvPr userDrawn="1"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1A92FD-A119-4DF9-BFE6-EDA327061421}"/>
              </a:ext>
            </a:extLst>
          </p:cNvPr>
          <p:cNvGrpSpPr/>
          <p:nvPr userDrawn="1"/>
        </p:nvGrpSpPr>
        <p:grpSpPr>
          <a:xfrm>
            <a:off x="6160935" y="3059472"/>
            <a:ext cx="1221121" cy="739056"/>
            <a:chOff x="1132114" y="3097762"/>
            <a:chExt cx="2600131" cy="182880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B6F3BAA8-565E-4E85-A981-4DDF1CAAAD29}"/>
                </a:ext>
              </a:extLst>
            </p:cNvPr>
            <p:cNvSpPr/>
            <p:nvPr userDrawn="1"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06F3A5B-E7AE-473C-A45B-00B40C749F20}"/>
                </a:ext>
              </a:extLst>
            </p:cNvPr>
            <p:cNvSpPr/>
            <p:nvPr userDrawn="1"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9DF7CBE-EA88-45DA-96D7-C4DA3FDF5901}"/>
              </a:ext>
            </a:extLst>
          </p:cNvPr>
          <p:cNvGrpSpPr/>
          <p:nvPr userDrawn="1"/>
        </p:nvGrpSpPr>
        <p:grpSpPr>
          <a:xfrm>
            <a:off x="8355111" y="3059472"/>
            <a:ext cx="1221121" cy="739056"/>
            <a:chOff x="1132114" y="3097762"/>
            <a:chExt cx="2600131" cy="182880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55F0835-02AA-47E0-84FD-F6A9B3D8A531}"/>
                </a:ext>
              </a:extLst>
            </p:cNvPr>
            <p:cNvSpPr/>
            <p:nvPr userDrawn="1"/>
          </p:nvSpPr>
          <p:spPr>
            <a:xfrm>
              <a:off x="1132114" y="3097762"/>
              <a:ext cx="2600131" cy="1828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297B65E-953F-49D7-8AE2-03C5784851B5}"/>
                </a:ext>
              </a:extLst>
            </p:cNvPr>
            <p:cNvSpPr/>
            <p:nvPr userDrawn="1"/>
          </p:nvSpPr>
          <p:spPr>
            <a:xfrm>
              <a:off x="1132114" y="4012162"/>
              <a:ext cx="2600131" cy="914400"/>
            </a:xfrm>
            <a:prstGeom prst="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4" name="TextBox 4">
            <a:extLst>
              <a:ext uri="{FF2B5EF4-FFF2-40B4-BE49-F238E27FC236}">
                <a16:creationId xmlns:a16="http://schemas.microsoft.com/office/drawing/2014/main" id="{74501AE6-5627-486E-8935-B2F0C3EAAA52}"/>
              </a:ext>
            </a:extLst>
          </p:cNvPr>
          <p:cNvSpPr txBox="1"/>
          <p:nvPr userDrawn="1"/>
        </p:nvSpPr>
        <p:spPr>
          <a:xfrm>
            <a:off x="5216589" y="3167391"/>
            <a:ext cx="915635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2010</a:t>
            </a:r>
          </a:p>
        </p:txBody>
      </p:sp>
      <p:sp>
        <p:nvSpPr>
          <p:cNvPr id="15" name="TextBox 80">
            <a:extLst>
              <a:ext uri="{FF2B5EF4-FFF2-40B4-BE49-F238E27FC236}">
                <a16:creationId xmlns:a16="http://schemas.microsoft.com/office/drawing/2014/main" id="{995BDFA9-F7BB-4140-B103-E5F5B54B07DA}"/>
              </a:ext>
            </a:extLst>
          </p:cNvPr>
          <p:cNvSpPr txBox="1"/>
          <p:nvPr userDrawn="1"/>
        </p:nvSpPr>
        <p:spPr>
          <a:xfrm>
            <a:off x="7410765" y="3167390"/>
            <a:ext cx="91563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2020</a:t>
            </a:r>
          </a:p>
        </p:txBody>
      </p:sp>
      <p:sp>
        <p:nvSpPr>
          <p:cNvPr id="17" name="TextBox 82">
            <a:extLst>
              <a:ext uri="{FF2B5EF4-FFF2-40B4-BE49-F238E27FC236}">
                <a16:creationId xmlns:a16="http://schemas.microsoft.com/office/drawing/2014/main" id="{62503C2D-CCEF-423B-AF97-62A7381FC424}"/>
              </a:ext>
            </a:extLst>
          </p:cNvPr>
          <p:cNvSpPr txBox="1"/>
          <p:nvPr userDrawn="1"/>
        </p:nvSpPr>
        <p:spPr>
          <a:xfrm>
            <a:off x="3022413" y="3171825"/>
            <a:ext cx="91563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2000</a:t>
            </a:r>
          </a:p>
        </p:txBody>
      </p:sp>
      <p:sp>
        <p:nvSpPr>
          <p:cNvPr id="18" name="TextBox 83">
            <a:extLst>
              <a:ext uri="{FF2B5EF4-FFF2-40B4-BE49-F238E27FC236}">
                <a16:creationId xmlns:a16="http://schemas.microsoft.com/office/drawing/2014/main" id="{1C8D89FF-07DB-49ED-88D5-37B25E75FDF1}"/>
              </a:ext>
            </a:extLst>
          </p:cNvPr>
          <p:cNvSpPr txBox="1"/>
          <p:nvPr userDrawn="1"/>
        </p:nvSpPr>
        <p:spPr>
          <a:xfrm>
            <a:off x="828237" y="3167390"/>
            <a:ext cx="915636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/>
              <a:t>1990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4F0A112-3FD4-49D6-91EE-793B86D66994}"/>
              </a:ext>
            </a:extLst>
          </p:cNvPr>
          <p:cNvGrpSpPr/>
          <p:nvPr userDrawn="1"/>
        </p:nvGrpSpPr>
        <p:grpSpPr>
          <a:xfrm>
            <a:off x="647880" y="4381261"/>
            <a:ext cx="1276350" cy="1276350"/>
            <a:chOff x="1069473" y="4452937"/>
            <a:chExt cx="1276350" cy="1276350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F544E35-2EC9-452B-8B29-5F2D036E8460}"/>
                </a:ext>
              </a:extLst>
            </p:cNvPr>
            <p:cNvSpPr/>
            <p:nvPr userDrawn="1"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E8F94F5-7147-4CD9-9ECA-C38655B5D424}"/>
                </a:ext>
              </a:extLst>
            </p:cNvPr>
            <p:cNvSpPr/>
            <p:nvPr userDrawn="1"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635691F-B53C-4FAB-A4D3-4BFDDEB55216}"/>
              </a:ext>
            </a:extLst>
          </p:cNvPr>
          <p:cNvGrpSpPr/>
          <p:nvPr userDrawn="1"/>
        </p:nvGrpSpPr>
        <p:grpSpPr>
          <a:xfrm>
            <a:off x="5036232" y="4381261"/>
            <a:ext cx="1276350" cy="1276350"/>
            <a:chOff x="1069473" y="4452937"/>
            <a:chExt cx="1276350" cy="1276350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C881950D-A8CD-44F5-9A7E-7D5371B0A30D}"/>
                </a:ext>
              </a:extLst>
            </p:cNvPr>
            <p:cNvSpPr/>
            <p:nvPr userDrawn="1"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DA98AF1-D35C-40AD-A751-F701BDE7C643}"/>
                </a:ext>
              </a:extLst>
            </p:cNvPr>
            <p:cNvSpPr/>
            <p:nvPr userDrawn="1"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09D936F-ED0D-4308-BD92-0C246483EE3D}"/>
              </a:ext>
            </a:extLst>
          </p:cNvPr>
          <p:cNvGrpSpPr/>
          <p:nvPr userDrawn="1"/>
        </p:nvGrpSpPr>
        <p:grpSpPr>
          <a:xfrm>
            <a:off x="2842056" y="1200389"/>
            <a:ext cx="1276350" cy="1276350"/>
            <a:chOff x="1069473" y="4452937"/>
            <a:chExt cx="1276350" cy="1276350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FB3A48-73BC-4751-AD99-2D183C80ECD7}"/>
                </a:ext>
              </a:extLst>
            </p:cNvPr>
            <p:cNvSpPr/>
            <p:nvPr userDrawn="1"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B891FB9-B207-4AB2-BAE0-E8BF37212476}"/>
                </a:ext>
              </a:extLst>
            </p:cNvPr>
            <p:cNvSpPr/>
            <p:nvPr userDrawn="1"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57E3FC2-9BA2-421B-BB5B-314270E58904}"/>
              </a:ext>
            </a:extLst>
          </p:cNvPr>
          <p:cNvGrpSpPr/>
          <p:nvPr userDrawn="1"/>
        </p:nvGrpSpPr>
        <p:grpSpPr>
          <a:xfrm>
            <a:off x="7230408" y="1200389"/>
            <a:ext cx="1276350" cy="1276350"/>
            <a:chOff x="1069473" y="4452937"/>
            <a:chExt cx="1276350" cy="127635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ACD14216-0AB0-4625-9C75-366E57FDF990}"/>
                </a:ext>
              </a:extLst>
            </p:cNvPr>
            <p:cNvSpPr/>
            <p:nvPr userDrawn="1"/>
          </p:nvSpPr>
          <p:spPr>
            <a:xfrm>
              <a:off x="1069473" y="4452937"/>
              <a:ext cx="1276350" cy="12763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4DCF145-3008-4577-9ACE-CA2F8174B922}"/>
                </a:ext>
              </a:extLst>
            </p:cNvPr>
            <p:cNvSpPr/>
            <p:nvPr userDrawn="1"/>
          </p:nvSpPr>
          <p:spPr>
            <a:xfrm>
              <a:off x="1069473" y="5037153"/>
              <a:ext cx="1276350" cy="692134"/>
            </a:xfrm>
            <a:custGeom>
              <a:avLst/>
              <a:gdLst>
                <a:gd name="connsiteX0" fmla="*/ 5440 w 1276350"/>
                <a:gd name="connsiteY0" fmla="*/ 0 h 692134"/>
                <a:gd name="connsiteX1" fmla="*/ 12966 w 1276350"/>
                <a:gd name="connsiteY1" fmla="*/ 74656 h 692134"/>
                <a:gd name="connsiteX2" fmla="*/ 638175 w 1276350"/>
                <a:gd name="connsiteY2" fmla="*/ 584216 h 692134"/>
                <a:gd name="connsiteX3" fmla="*/ 1263385 w 1276350"/>
                <a:gd name="connsiteY3" fmla="*/ 74656 h 692134"/>
                <a:gd name="connsiteX4" fmla="*/ 1270911 w 1276350"/>
                <a:gd name="connsiteY4" fmla="*/ 0 h 692134"/>
                <a:gd name="connsiteX5" fmla="*/ 1276350 w 1276350"/>
                <a:gd name="connsiteY5" fmla="*/ 53959 h 692134"/>
                <a:gd name="connsiteX6" fmla="*/ 638175 w 1276350"/>
                <a:gd name="connsiteY6" fmla="*/ 692134 h 692134"/>
                <a:gd name="connsiteX7" fmla="*/ 0 w 1276350"/>
                <a:gd name="connsiteY7" fmla="*/ 53959 h 69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6350" h="692134">
                  <a:moveTo>
                    <a:pt x="5440" y="0"/>
                  </a:moveTo>
                  <a:lnTo>
                    <a:pt x="12966" y="74656"/>
                  </a:lnTo>
                  <a:cubicBezTo>
                    <a:pt x="72473" y="365461"/>
                    <a:pt x="329778" y="584216"/>
                    <a:pt x="638175" y="584216"/>
                  </a:cubicBezTo>
                  <a:cubicBezTo>
                    <a:pt x="946572" y="584216"/>
                    <a:pt x="1203877" y="365461"/>
                    <a:pt x="1263385" y="74656"/>
                  </a:cubicBezTo>
                  <a:lnTo>
                    <a:pt x="1270911" y="0"/>
                  </a:lnTo>
                  <a:lnTo>
                    <a:pt x="1276350" y="53959"/>
                  </a:lnTo>
                  <a:cubicBezTo>
                    <a:pt x="1276350" y="406413"/>
                    <a:pt x="990629" y="692134"/>
                    <a:pt x="638175" y="692134"/>
                  </a:cubicBezTo>
                  <a:cubicBezTo>
                    <a:pt x="285721" y="692134"/>
                    <a:pt x="0" y="406413"/>
                    <a:pt x="0" y="5395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D3D6DA3-C4E8-444D-B5AC-0D2815324D0C}"/>
              </a:ext>
            </a:extLst>
          </p:cNvPr>
          <p:cNvCxnSpPr>
            <a:stCxn id="93" idx="2"/>
            <a:endCxn id="70" idx="0"/>
          </p:cNvCxnSpPr>
          <p:nvPr userDrawn="1"/>
        </p:nvCxnSpPr>
        <p:spPr>
          <a:xfrm flipH="1">
            <a:off x="1286055" y="3798528"/>
            <a:ext cx="34185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775EFEC-10C6-4CE2-826D-D38FC32BF769}"/>
              </a:ext>
            </a:extLst>
          </p:cNvPr>
          <p:cNvCxnSpPr>
            <a:stCxn id="90" idx="0"/>
            <a:endCxn id="65" idx="6"/>
          </p:cNvCxnSpPr>
          <p:nvPr userDrawn="1"/>
        </p:nvCxnSpPr>
        <p:spPr>
          <a:xfrm flipH="1" flipV="1">
            <a:off x="3480231" y="2476739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8687434-C062-4F04-8950-C9868C9A8709}"/>
              </a:ext>
            </a:extLst>
          </p:cNvPr>
          <p:cNvCxnSpPr>
            <a:stCxn id="89" idx="2"/>
            <a:endCxn id="68" idx="0"/>
          </p:cNvCxnSpPr>
          <p:nvPr userDrawn="1"/>
        </p:nvCxnSpPr>
        <p:spPr>
          <a:xfrm flipH="1">
            <a:off x="5674407" y="3798528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8C41F0C-278C-4A8C-BFF9-B401206415F7}"/>
              </a:ext>
            </a:extLst>
          </p:cNvPr>
          <p:cNvCxnSpPr>
            <a:stCxn id="86" idx="0"/>
            <a:endCxn id="63" idx="6"/>
          </p:cNvCxnSpPr>
          <p:nvPr userDrawn="1"/>
        </p:nvCxnSpPr>
        <p:spPr>
          <a:xfrm flipH="1" flipV="1">
            <a:off x="7868583" y="2476739"/>
            <a:ext cx="1" cy="582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aphic 18" descr="Bullseye">
            <a:extLst>
              <a:ext uri="{FF2B5EF4-FFF2-40B4-BE49-F238E27FC236}">
                <a16:creationId xmlns:a16="http://schemas.microsoft.com/office/drawing/2014/main" id="{53320845-7D3B-48C9-A894-D9277C8FB5D3}"/>
              </a:ext>
            </a:extLst>
          </p:cNvPr>
          <p:cNvGrpSpPr/>
          <p:nvPr userDrawn="1"/>
        </p:nvGrpSpPr>
        <p:grpSpPr>
          <a:xfrm>
            <a:off x="7519413" y="1484851"/>
            <a:ext cx="697456" cy="698339"/>
            <a:chOff x="5502316" y="7169643"/>
            <a:chExt cx="697456" cy="698339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E9C81F2-6416-47F7-BE2B-60172B5AABE5}"/>
                </a:ext>
              </a:extLst>
            </p:cNvPr>
            <p:cNvSpPr/>
            <p:nvPr userDrawn="1"/>
          </p:nvSpPr>
          <p:spPr>
            <a:xfrm>
              <a:off x="5748945" y="7169643"/>
              <a:ext cx="450827" cy="450827"/>
            </a:xfrm>
            <a:custGeom>
              <a:avLst/>
              <a:gdLst>
                <a:gd name="connsiteX0" fmla="*/ 372153 w 450826"/>
                <a:gd name="connsiteY0" fmla="*/ 79558 h 450826"/>
                <a:gd name="connsiteX1" fmla="*/ 363313 w 450826"/>
                <a:gd name="connsiteY1" fmla="*/ 0 h 450826"/>
                <a:gd name="connsiteX2" fmla="*/ 266076 w 450826"/>
                <a:gd name="connsiteY2" fmla="*/ 97237 h 450826"/>
                <a:gd name="connsiteX3" fmla="*/ 271380 w 450826"/>
                <a:gd name="connsiteY3" fmla="*/ 143204 h 450826"/>
                <a:gd name="connsiteX4" fmla="*/ 129944 w 450826"/>
                <a:gd name="connsiteY4" fmla="*/ 284640 h 450826"/>
                <a:gd name="connsiteX5" fmla="*/ 88397 w 450826"/>
                <a:gd name="connsiteY5" fmla="*/ 274032 h 450826"/>
                <a:gd name="connsiteX6" fmla="*/ 0 w 450826"/>
                <a:gd name="connsiteY6" fmla="*/ 362429 h 450826"/>
                <a:gd name="connsiteX7" fmla="*/ 88397 w 450826"/>
                <a:gd name="connsiteY7" fmla="*/ 450827 h 450826"/>
                <a:gd name="connsiteX8" fmla="*/ 176795 w 450826"/>
                <a:gd name="connsiteY8" fmla="*/ 362429 h 450826"/>
                <a:gd name="connsiteX9" fmla="*/ 167071 w 450826"/>
                <a:gd name="connsiteY9" fmla="*/ 321767 h 450826"/>
                <a:gd name="connsiteX10" fmla="*/ 308507 w 450826"/>
                <a:gd name="connsiteY10" fmla="*/ 180331 h 450826"/>
                <a:gd name="connsiteX11" fmla="*/ 354474 w 450826"/>
                <a:gd name="connsiteY11" fmla="*/ 185635 h 450826"/>
                <a:gd name="connsiteX12" fmla="*/ 451711 w 450826"/>
                <a:gd name="connsiteY12" fmla="*/ 88397 h 450826"/>
                <a:gd name="connsiteX13" fmla="*/ 372153 w 450826"/>
                <a:gd name="connsiteY13" fmla="*/ 79558 h 45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0826" h="450826">
                  <a:moveTo>
                    <a:pt x="372153" y="79558"/>
                  </a:moveTo>
                  <a:lnTo>
                    <a:pt x="363313" y="0"/>
                  </a:lnTo>
                  <a:lnTo>
                    <a:pt x="266076" y="97237"/>
                  </a:lnTo>
                  <a:lnTo>
                    <a:pt x="271380" y="143204"/>
                  </a:lnTo>
                  <a:lnTo>
                    <a:pt x="129944" y="284640"/>
                  </a:lnTo>
                  <a:cubicBezTo>
                    <a:pt x="117569" y="278452"/>
                    <a:pt x="103425" y="274032"/>
                    <a:pt x="88397" y="274032"/>
                  </a:cubicBezTo>
                  <a:cubicBezTo>
                    <a:pt x="39779" y="274032"/>
                    <a:pt x="0" y="313811"/>
                    <a:pt x="0" y="362429"/>
                  </a:cubicBezTo>
                  <a:cubicBezTo>
                    <a:pt x="0" y="411048"/>
                    <a:pt x="39779" y="450827"/>
                    <a:pt x="88397" y="450827"/>
                  </a:cubicBezTo>
                  <a:cubicBezTo>
                    <a:pt x="137016" y="450827"/>
                    <a:pt x="176795" y="411048"/>
                    <a:pt x="176795" y="362429"/>
                  </a:cubicBezTo>
                  <a:cubicBezTo>
                    <a:pt x="176795" y="347402"/>
                    <a:pt x="173259" y="334142"/>
                    <a:pt x="167071" y="321767"/>
                  </a:cubicBezTo>
                  <a:lnTo>
                    <a:pt x="308507" y="180331"/>
                  </a:lnTo>
                  <a:lnTo>
                    <a:pt x="354474" y="185635"/>
                  </a:lnTo>
                  <a:lnTo>
                    <a:pt x="451711" y="88397"/>
                  </a:lnTo>
                  <a:lnTo>
                    <a:pt x="372153" y="79558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1871AC0-F805-4E94-9356-FD877AB49E1C}"/>
                </a:ext>
              </a:extLst>
            </p:cNvPr>
            <p:cNvSpPr/>
            <p:nvPr userDrawn="1"/>
          </p:nvSpPr>
          <p:spPr>
            <a:xfrm>
              <a:off x="5502316" y="7196162"/>
              <a:ext cx="671820" cy="671820"/>
            </a:xfrm>
            <a:custGeom>
              <a:avLst/>
              <a:gdLst>
                <a:gd name="connsiteX0" fmla="*/ 625854 w 671820"/>
                <a:gd name="connsiteY0" fmla="*/ 183867 h 671820"/>
                <a:gd name="connsiteX1" fmla="*/ 614362 w 671820"/>
                <a:gd name="connsiteY1" fmla="*/ 196242 h 671820"/>
                <a:gd name="connsiteX2" fmla="*/ 597566 w 671820"/>
                <a:gd name="connsiteY2" fmla="*/ 194474 h 671820"/>
                <a:gd name="connsiteX3" fmla="*/ 579003 w 671820"/>
                <a:gd name="connsiteY3" fmla="*/ 191822 h 671820"/>
                <a:gd name="connsiteX4" fmla="*/ 618782 w 671820"/>
                <a:gd name="connsiteY4" fmla="*/ 335910 h 671820"/>
                <a:gd name="connsiteX5" fmla="*/ 335910 w 671820"/>
                <a:gd name="connsiteY5" fmla="*/ 618782 h 671820"/>
                <a:gd name="connsiteX6" fmla="*/ 53038 w 671820"/>
                <a:gd name="connsiteY6" fmla="*/ 335910 h 671820"/>
                <a:gd name="connsiteX7" fmla="*/ 335910 w 671820"/>
                <a:gd name="connsiteY7" fmla="*/ 53038 h 671820"/>
                <a:gd name="connsiteX8" fmla="*/ 479998 w 671820"/>
                <a:gd name="connsiteY8" fmla="*/ 92817 h 671820"/>
                <a:gd name="connsiteX9" fmla="*/ 478230 w 671820"/>
                <a:gd name="connsiteY9" fmla="*/ 75138 h 671820"/>
                <a:gd name="connsiteX10" fmla="*/ 475578 w 671820"/>
                <a:gd name="connsiteY10" fmla="*/ 57458 h 671820"/>
                <a:gd name="connsiteX11" fmla="*/ 487954 w 671820"/>
                <a:gd name="connsiteY11" fmla="*/ 45083 h 671820"/>
                <a:gd name="connsiteX12" fmla="*/ 494141 w 671820"/>
                <a:gd name="connsiteY12" fmla="*/ 38895 h 671820"/>
                <a:gd name="connsiteX13" fmla="*/ 335910 w 671820"/>
                <a:gd name="connsiteY13" fmla="*/ 0 h 671820"/>
                <a:gd name="connsiteX14" fmla="*/ 0 w 671820"/>
                <a:gd name="connsiteY14" fmla="*/ 335910 h 671820"/>
                <a:gd name="connsiteX15" fmla="*/ 335910 w 671820"/>
                <a:gd name="connsiteY15" fmla="*/ 671820 h 671820"/>
                <a:gd name="connsiteX16" fmla="*/ 671820 w 671820"/>
                <a:gd name="connsiteY16" fmla="*/ 335910 h 671820"/>
                <a:gd name="connsiteX17" fmla="*/ 632041 w 671820"/>
                <a:gd name="connsiteY17" fmla="*/ 178563 h 671820"/>
                <a:gd name="connsiteX18" fmla="*/ 625854 w 671820"/>
                <a:gd name="connsiteY18" fmla="*/ 183867 h 67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71820" h="671820">
                  <a:moveTo>
                    <a:pt x="625854" y="183867"/>
                  </a:moveTo>
                  <a:lnTo>
                    <a:pt x="614362" y="196242"/>
                  </a:lnTo>
                  <a:lnTo>
                    <a:pt x="597566" y="194474"/>
                  </a:lnTo>
                  <a:lnTo>
                    <a:pt x="579003" y="191822"/>
                  </a:lnTo>
                  <a:cubicBezTo>
                    <a:pt x="603754" y="234253"/>
                    <a:pt x="618782" y="282872"/>
                    <a:pt x="618782" y="335910"/>
                  </a:cubicBezTo>
                  <a:cubicBezTo>
                    <a:pt x="618782" y="491490"/>
                    <a:pt x="491490" y="618782"/>
                    <a:pt x="335910" y="618782"/>
                  </a:cubicBezTo>
                  <a:cubicBezTo>
                    <a:pt x="180331" y="618782"/>
                    <a:pt x="53038" y="491490"/>
                    <a:pt x="53038" y="335910"/>
                  </a:cubicBezTo>
                  <a:cubicBezTo>
                    <a:pt x="53038" y="180331"/>
                    <a:pt x="180331" y="53038"/>
                    <a:pt x="335910" y="53038"/>
                  </a:cubicBezTo>
                  <a:cubicBezTo>
                    <a:pt x="388065" y="53038"/>
                    <a:pt x="437567" y="67182"/>
                    <a:pt x="479998" y="92817"/>
                  </a:cubicBezTo>
                  <a:lnTo>
                    <a:pt x="478230" y="75138"/>
                  </a:lnTo>
                  <a:lnTo>
                    <a:pt x="475578" y="57458"/>
                  </a:lnTo>
                  <a:lnTo>
                    <a:pt x="487954" y="45083"/>
                  </a:lnTo>
                  <a:lnTo>
                    <a:pt x="494141" y="38895"/>
                  </a:lnTo>
                  <a:cubicBezTo>
                    <a:pt x="446407" y="14144"/>
                    <a:pt x="393368" y="0"/>
                    <a:pt x="335910" y="0"/>
                  </a:cubicBezTo>
                  <a:cubicBezTo>
                    <a:pt x="150276" y="0"/>
                    <a:pt x="0" y="150276"/>
                    <a:pt x="0" y="335910"/>
                  </a:cubicBezTo>
                  <a:cubicBezTo>
                    <a:pt x="0" y="521545"/>
                    <a:pt x="150276" y="671820"/>
                    <a:pt x="335910" y="671820"/>
                  </a:cubicBezTo>
                  <a:cubicBezTo>
                    <a:pt x="521545" y="671820"/>
                    <a:pt x="671820" y="521545"/>
                    <a:pt x="671820" y="335910"/>
                  </a:cubicBezTo>
                  <a:cubicBezTo>
                    <a:pt x="671820" y="278452"/>
                    <a:pt x="657677" y="225413"/>
                    <a:pt x="632041" y="178563"/>
                  </a:cubicBezTo>
                  <a:lnTo>
                    <a:pt x="625854" y="183867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CCA71A-6EAB-4F0C-BD0E-ACAC5C389913}"/>
                </a:ext>
              </a:extLst>
            </p:cNvPr>
            <p:cNvSpPr/>
            <p:nvPr userDrawn="1"/>
          </p:nvSpPr>
          <p:spPr>
            <a:xfrm>
              <a:off x="5626072" y="7319918"/>
              <a:ext cx="424308" cy="424308"/>
            </a:xfrm>
            <a:custGeom>
              <a:avLst/>
              <a:gdLst>
                <a:gd name="connsiteX0" fmla="*/ 359777 w 424307"/>
                <a:gd name="connsiteY0" fmla="*/ 152044 h 424307"/>
                <a:gd name="connsiteX1" fmla="*/ 371269 w 424307"/>
                <a:gd name="connsiteY1" fmla="*/ 212154 h 424307"/>
                <a:gd name="connsiteX2" fmla="*/ 212154 w 424307"/>
                <a:gd name="connsiteY2" fmla="*/ 371269 h 424307"/>
                <a:gd name="connsiteX3" fmla="*/ 53038 w 424307"/>
                <a:gd name="connsiteY3" fmla="*/ 212154 h 424307"/>
                <a:gd name="connsiteX4" fmla="*/ 212154 w 424307"/>
                <a:gd name="connsiteY4" fmla="*/ 53038 h 424307"/>
                <a:gd name="connsiteX5" fmla="*/ 272264 w 424307"/>
                <a:gd name="connsiteY5" fmla="*/ 64530 h 424307"/>
                <a:gd name="connsiteX6" fmla="*/ 312043 w 424307"/>
                <a:gd name="connsiteY6" fmla="*/ 24751 h 424307"/>
                <a:gd name="connsiteX7" fmla="*/ 212154 w 424307"/>
                <a:gd name="connsiteY7" fmla="*/ 0 h 424307"/>
                <a:gd name="connsiteX8" fmla="*/ 0 w 424307"/>
                <a:gd name="connsiteY8" fmla="*/ 212154 h 424307"/>
                <a:gd name="connsiteX9" fmla="*/ 212154 w 424307"/>
                <a:gd name="connsiteY9" fmla="*/ 424308 h 424307"/>
                <a:gd name="connsiteX10" fmla="*/ 424308 w 424307"/>
                <a:gd name="connsiteY10" fmla="*/ 212154 h 424307"/>
                <a:gd name="connsiteX11" fmla="*/ 399556 w 424307"/>
                <a:gd name="connsiteY11" fmla="*/ 112265 h 424307"/>
                <a:gd name="connsiteX12" fmla="*/ 359777 w 424307"/>
                <a:gd name="connsiteY12" fmla="*/ 152044 h 42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07" h="424307">
                  <a:moveTo>
                    <a:pt x="359777" y="152044"/>
                  </a:moveTo>
                  <a:cubicBezTo>
                    <a:pt x="367733" y="170607"/>
                    <a:pt x="371269" y="190938"/>
                    <a:pt x="371269" y="212154"/>
                  </a:cubicBezTo>
                  <a:cubicBezTo>
                    <a:pt x="371269" y="299667"/>
                    <a:pt x="299667" y="371269"/>
                    <a:pt x="212154" y="371269"/>
                  </a:cubicBezTo>
                  <a:cubicBezTo>
                    <a:pt x="124640" y="371269"/>
                    <a:pt x="53038" y="299667"/>
                    <a:pt x="53038" y="212154"/>
                  </a:cubicBezTo>
                  <a:cubicBezTo>
                    <a:pt x="53038" y="124640"/>
                    <a:pt x="124640" y="53038"/>
                    <a:pt x="212154" y="53038"/>
                  </a:cubicBezTo>
                  <a:cubicBezTo>
                    <a:pt x="233369" y="53038"/>
                    <a:pt x="253701" y="57458"/>
                    <a:pt x="272264" y="64530"/>
                  </a:cubicBezTo>
                  <a:lnTo>
                    <a:pt x="312043" y="24751"/>
                  </a:lnTo>
                  <a:cubicBezTo>
                    <a:pt x="281988" y="8840"/>
                    <a:pt x="248397" y="0"/>
                    <a:pt x="212154" y="0"/>
                  </a:cubicBezTo>
                  <a:cubicBezTo>
                    <a:pt x="95469" y="0"/>
                    <a:pt x="0" y="95469"/>
                    <a:pt x="0" y="212154"/>
                  </a:cubicBezTo>
                  <a:cubicBezTo>
                    <a:pt x="0" y="328838"/>
                    <a:pt x="95469" y="424308"/>
                    <a:pt x="212154" y="424308"/>
                  </a:cubicBezTo>
                  <a:cubicBezTo>
                    <a:pt x="328838" y="424308"/>
                    <a:pt x="424308" y="328838"/>
                    <a:pt x="424308" y="212154"/>
                  </a:cubicBezTo>
                  <a:cubicBezTo>
                    <a:pt x="424308" y="175911"/>
                    <a:pt x="415468" y="142320"/>
                    <a:pt x="399556" y="112265"/>
                  </a:cubicBezTo>
                  <a:lnTo>
                    <a:pt x="359777" y="152044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30" name="Graphic 20" descr="Head with gears">
            <a:extLst>
              <a:ext uri="{FF2B5EF4-FFF2-40B4-BE49-F238E27FC236}">
                <a16:creationId xmlns:a16="http://schemas.microsoft.com/office/drawing/2014/main" id="{6DC12483-C032-4C0A-94FA-8C108818D918}"/>
              </a:ext>
            </a:extLst>
          </p:cNvPr>
          <p:cNvGrpSpPr/>
          <p:nvPr userDrawn="1"/>
        </p:nvGrpSpPr>
        <p:grpSpPr>
          <a:xfrm>
            <a:off x="5373677" y="4615708"/>
            <a:ext cx="601102" cy="707179"/>
            <a:chOff x="2613653" y="7144008"/>
            <a:chExt cx="601102" cy="707179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DFDC5DE-6019-4512-9611-F2F86C4A9C21}"/>
                </a:ext>
              </a:extLst>
            </p:cNvPr>
            <p:cNvSpPr/>
            <p:nvPr userDrawn="1"/>
          </p:nvSpPr>
          <p:spPr>
            <a:xfrm>
              <a:off x="2869299" y="7268648"/>
              <a:ext cx="70718" cy="70718"/>
            </a:xfrm>
            <a:custGeom>
              <a:avLst/>
              <a:gdLst>
                <a:gd name="connsiteX0" fmla="*/ 37127 w 70717"/>
                <a:gd name="connsiteY0" fmla="*/ 0 h 70717"/>
                <a:gd name="connsiteX1" fmla="*/ 0 w 70717"/>
                <a:gd name="connsiteY1" fmla="*/ 37127 h 70717"/>
                <a:gd name="connsiteX2" fmla="*/ 37127 w 70717"/>
                <a:gd name="connsiteY2" fmla="*/ 74254 h 70717"/>
                <a:gd name="connsiteX3" fmla="*/ 74254 w 70717"/>
                <a:gd name="connsiteY3" fmla="*/ 37127 h 70717"/>
                <a:gd name="connsiteX4" fmla="*/ 37127 w 70717"/>
                <a:gd name="connsiteY4" fmla="*/ 0 h 7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17" h="70717">
                  <a:moveTo>
                    <a:pt x="37127" y="0"/>
                  </a:moveTo>
                  <a:cubicBezTo>
                    <a:pt x="16795" y="0"/>
                    <a:pt x="0" y="16796"/>
                    <a:pt x="0" y="37127"/>
                  </a:cubicBezTo>
                  <a:cubicBezTo>
                    <a:pt x="0" y="57458"/>
                    <a:pt x="16795" y="74254"/>
                    <a:pt x="37127" y="74254"/>
                  </a:cubicBezTo>
                  <a:cubicBezTo>
                    <a:pt x="57458" y="74254"/>
                    <a:pt x="74254" y="57458"/>
                    <a:pt x="74254" y="37127"/>
                  </a:cubicBezTo>
                  <a:cubicBezTo>
                    <a:pt x="74254" y="16796"/>
                    <a:pt x="57458" y="0"/>
                    <a:pt x="37127" y="0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FCBF360-4643-4F4C-9B70-C9FD22CEB25F}"/>
                </a:ext>
              </a:extLst>
            </p:cNvPr>
            <p:cNvSpPr/>
            <p:nvPr userDrawn="1"/>
          </p:nvSpPr>
          <p:spPr>
            <a:xfrm>
              <a:off x="2757918" y="7448095"/>
              <a:ext cx="70718" cy="70718"/>
            </a:xfrm>
            <a:custGeom>
              <a:avLst/>
              <a:gdLst>
                <a:gd name="connsiteX0" fmla="*/ 74254 w 70717"/>
                <a:gd name="connsiteY0" fmla="*/ 37127 h 70717"/>
                <a:gd name="connsiteX1" fmla="*/ 37127 w 70717"/>
                <a:gd name="connsiteY1" fmla="*/ 74254 h 70717"/>
                <a:gd name="connsiteX2" fmla="*/ 0 w 70717"/>
                <a:gd name="connsiteY2" fmla="*/ 37127 h 70717"/>
                <a:gd name="connsiteX3" fmla="*/ 37127 w 70717"/>
                <a:gd name="connsiteY3" fmla="*/ 0 h 70717"/>
                <a:gd name="connsiteX4" fmla="*/ 74254 w 70717"/>
                <a:gd name="connsiteY4" fmla="*/ 37127 h 7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17" h="70717">
                  <a:moveTo>
                    <a:pt x="74254" y="37127"/>
                  </a:moveTo>
                  <a:cubicBezTo>
                    <a:pt x="74254" y="57632"/>
                    <a:pt x="57632" y="74254"/>
                    <a:pt x="37127" y="74254"/>
                  </a:cubicBezTo>
                  <a:cubicBezTo>
                    <a:pt x="16622" y="74254"/>
                    <a:pt x="0" y="57632"/>
                    <a:pt x="0" y="37127"/>
                  </a:cubicBezTo>
                  <a:cubicBezTo>
                    <a:pt x="0" y="16622"/>
                    <a:pt x="16622" y="0"/>
                    <a:pt x="37127" y="0"/>
                  </a:cubicBezTo>
                  <a:cubicBezTo>
                    <a:pt x="57632" y="0"/>
                    <a:pt x="74254" y="16622"/>
                    <a:pt x="74254" y="37127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3CB0CF5-3D4D-4FB4-9A40-4731956E3CA9}"/>
                </a:ext>
              </a:extLst>
            </p:cNvPr>
            <p:cNvSpPr/>
            <p:nvPr userDrawn="1"/>
          </p:nvSpPr>
          <p:spPr>
            <a:xfrm>
              <a:off x="2613653" y="7144008"/>
              <a:ext cx="601102" cy="707179"/>
            </a:xfrm>
            <a:custGeom>
              <a:avLst/>
              <a:gdLst>
                <a:gd name="connsiteX0" fmla="*/ 397966 w 601102"/>
                <a:gd name="connsiteY0" fmla="*/ 174143 h 707179"/>
                <a:gd name="connsiteX1" fmla="*/ 375866 w 601102"/>
                <a:gd name="connsiteY1" fmla="*/ 184751 h 707179"/>
                <a:gd name="connsiteX2" fmla="*/ 367027 w 601102"/>
                <a:gd name="connsiteY2" fmla="*/ 204198 h 707179"/>
                <a:gd name="connsiteX3" fmla="*/ 374982 w 601102"/>
                <a:gd name="connsiteY3" fmla="*/ 227181 h 707179"/>
                <a:gd name="connsiteX4" fmla="*/ 357303 w 601102"/>
                <a:gd name="connsiteY4" fmla="*/ 244861 h 707179"/>
                <a:gd name="connsiteX5" fmla="*/ 334320 w 601102"/>
                <a:gd name="connsiteY5" fmla="*/ 236905 h 707179"/>
                <a:gd name="connsiteX6" fmla="*/ 314872 w 601102"/>
                <a:gd name="connsiteY6" fmla="*/ 244861 h 707179"/>
                <a:gd name="connsiteX7" fmla="*/ 304265 w 601102"/>
                <a:gd name="connsiteY7" fmla="*/ 266076 h 707179"/>
                <a:gd name="connsiteX8" fmla="*/ 279513 w 601102"/>
                <a:gd name="connsiteY8" fmla="*/ 266076 h 707179"/>
                <a:gd name="connsiteX9" fmla="*/ 268906 w 601102"/>
                <a:gd name="connsiteY9" fmla="*/ 243977 h 707179"/>
                <a:gd name="connsiteX10" fmla="*/ 249458 w 601102"/>
                <a:gd name="connsiteY10" fmla="*/ 236021 h 707179"/>
                <a:gd name="connsiteX11" fmla="*/ 226475 w 601102"/>
                <a:gd name="connsiteY11" fmla="*/ 243977 h 707179"/>
                <a:gd name="connsiteX12" fmla="*/ 208795 w 601102"/>
                <a:gd name="connsiteY12" fmla="*/ 226297 h 707179"/>
                <a:gd name="connsiteX13" fmla="*/ 216751 w 601102"/>
                <a:gd name="connsiteY13" fmla="*/ 203314 h 707179"/>
                <a:gd name="connsiteX14" fmla="*/ 208795 w 601102"/>
                <a:gd name="connsiteY14" fmla="*/ 183867 h 707179"/>
                <a:gd name="connsiteX15" fmla="*/ 186696 w 601102"/>
                <a:gd name="connsiteY15" fmla="*/ 173259 h 707179"/>
                <a:gd name="connsiteX16" fmla="*/ 186696 w 601102"/>
                <a:gd name="connsiteY16" fmla="*/ 148508 h 707179"/>
                <a:gd name="connsiteX17" fmla="*/ 208795 w 601102"/>
                <a:gd name="connsiteY17" fmla="*/ 137900 h 707179"/>
                <a:gd name="connsiteX18" fmla="*/ 216751 w 601102"/>
                <a:gd name="connsiteY18" fmla="*/ 118453 h 707179"/>
                <a:gd name="connsiteX19" fmla="*/ 209679 w 601102"/>
                <a:gd name="connsiteY19" fmla="*/ 95469 h 707179"/>
                <a:gd name="connsiteX20" fmla="*/ 227359 w 601102"/>
                <a:gd name="connsiteY20" fmla="*/ 77790 h 707179"/>
                <a:gd name="connsiteX21" fmla="*/ 250342 w 601102"/>
                <a:gd name="connsiteY21" fmla="*/ 85745 h 707179"/>
                <a:gd name="connsiteX22" fmla="*/ 269790 w 601102"/>
                <a:gd name="connsiteY22" fmla="*/ 77790 h 707179"/>
                <a:gd name="connsiteX23" fmla="*/ 280397 w 601102"/>
                <a:gd name="connsiteY23" fmla="*/ 55690 h 707179"/>
                <a:gd name="connsiteX24" fmla="*/ 305149 w 601102"/>
                <a:gd name="connsiteY24" fmla="*/ 55690 h 707179"/>
                <a:gd name="connsiteX25" fmla="*/ 315756 w 601102"/>
                <a:gd name="connsiteY25" fmla="*/ 76906 h 707179"/>
                <a:gd name="connsiteX26" fmla="*/ 335204 w 601102"/>
                <a:gd name="connsiteY26" fmla="*/ 84862 h 707179"/>
                <a:gd name="connsiteX27" fmla="*/ 358187 w 601102"/>
                <a:gd name="connsiteY27" fmla="*/ 76906 h 707179"/>
                <a:gd name="connsiteX28" fmla="*/ 375866 w 601102"/>
                <a:gd name="connsiteY28" fmla="*/ 94585 h 707179"/>
                <a:gd name="connsiteX29" fmla="*/ 367911 w 601102"/>
                <a:gd name="connsiteY29" fmla="*/ 117569 h 707179"/>
                <a:gd name="connsiteX30" fmla="*/ 375866 w 601102"/>
                <a:gd name="connsiteY30" fmla="*/ 137016 h 707179"/>
                <a:gd name="connsiteX31" fmla="*/ 397966 w 601102"/>
                <a:gd name="connsiteY31" fmla="*/ 147624 h 707179"/>
                <a:gd name="connsiteX32" fmla="*/ 397966 w 601102"/>
                <a:gd name="connsiteY32" fmla="*/ 174143 h 707179"/>
                <a:gd name="connsiteX33" fmla="*/ 286585 w 601102"/>
                <a:gd name="connsiteY33" fmla="*/ 353590 h 707179"/>
                <a:gd name="connsiteX34" fmla="*/ 264486 w 601102"/>
                <a:gd name="connsiteY34" fmla="*/ 364197 h 707179"/>
                <a:gd name="connsiteX35" fmla="*/ 256530 w 601102"/>
                <a:gd name="connsiteY35" fmla="*/ 383645 h 707179"/>
                <a:gd name="connsiteX36" fmla="*/ 263602 w 601102"/>
                <a:gd name="connsiteY36" fmla="*/ 406628 h 707179"/>
                <a:gd name="connsiteX37" fmla="*/ 245922 w 601102"/>
                <a:gd name="connsiteY37" fmla="*/ 424308 h 707179"/>
                <a:gd name="connsiteX38" fmla="*/ 222939 w 601102"/>
                <a:gd name="connsiteY38" fmla="*/ 416352 h 707179"/>
                <a:gd name="connsiteX39" fmla="*/ 203492 w 601102"/>
                <a:gd name="connsiteY39" fmla="*/ 424308 h 707179"/>
                <a:gd name="connsiteX40" fmla="*/ 193768 w 601102"/>
                <a:gd name="connsiteY40" fmla="*/ 445523 h 707179"/>
                <a:gd name="connsiteX41" fmla="*/ 169017 w 601102"/>
                <a:gd name="connsiteY41" fmla="*/ 445523 h 707179"/>
                <a:gd name="connsiteX42" fmla="*/ 158409 w 601102"/>
                <a:gd name="connsiteY42" fmla="*/ 423424 h 707179"/>
                <a:gd name="connsiteX43" fmla="*/ 138961 w 601102"/>
                <a:gd name="connsiteY43" fmla="*/ 415468 h 707179"/>
                <a:gd name="connsiteX44" fmla="*/ 115978 w 601102"/>
                <a:gd name="connsiteY44" fmla="*/ 422540 h 707179"/>
                <a:gd name="connsiteX45" fmla="*/ 98299 w 601102"/>
                <a:gd name="connsiteY45" fmla="*/ 404860 h 707179"/>
                <a:gd name="connsiteX46" fmla="*/ 106254 w 601102"/>
                <a:gd name="connsiteY46" fmla="*/ 381877 h 707179"/>
                <a:gd name="connsiteX47" fmla="*/ 98299 w 601102"/>
                <a:gd name="connsiteY47" fmla="*/ 362429 h 707179"/>
                <a:gd name="connsiteX48" fmla="*/ 76199 w 601102"/>
                <a:gd name="connsiteY48" fmla="*/ 351822 h 707179"/>
                <a:gd name="connsiteX49" fmla="*/ 76199 w 601102"/>
                <a:gd name="connsiteY49" fmla="*/ 327070 h 707179"/>
                <a:gd name="connsiteX50" fmla="*/ 98299 w 601102"/>
                <a:gd name="connsiteY50" fmla="*/ 316463 h 707179"/>
                <a:gd name="connsiteX51" fmla="*/ 106254 w 601102"/>
                <a:gd name="connsiteY51" fmla="*/ 297015 h 707179"/>
                <a:gd name="connsiteX52" fmla="*/ 98299 w 601102"/>
                <a:gd name="connsiteY52" fmla="*/ 274032 h 707179"/>
                <a:gd name="connsiteX53" fmla="*/ 115978 w 601102"/>
                <a:gd name="connsiteY53" fmla="*/ 256352 h 707179"/>
                <a:gd name="connsiteX54" fmla="*/ 138961 w 601102"/>
                <a:gd name="connsiteY54" fmla="*/ 264308 h 707179"/>
                <a:gd name="connsiteX55" fmla="*/ 158409 w 601102"/>
                <a:gd name="connsiteY55" fmla="*/ 256352 h 707179"/>
                <a:gd name="connsiteX56" fmla="*/ 169017 w 601102"/>
                <a:gd name="connsiteY56" fmla="*/ 234253 h 707179"/>
                <a:gd name="connsiteX57" fmla="*/ 194652 w 601102"/>
                <a:gd name="connsiteY57" fmla="*/ 234253 h 707179"/>
                <a:gd name="connsiteX58" fmla="*/ 205259 w 601102"/>
                <a:gd name="connsiteY58" fmla="*/ 256352 h 707179"/>
                <a:gd name="connsiteX59" fmla="*/ 224707 w 601102"/>
                <a:gd name="connsiteY59" fmla="*/ 264308 h 707179"/>
                <a:gd name="connsiteX60" fmla="*/ 247690 w 601102"/>
                <a:gd name="connsiteY60" fmla="*/ 256352 h 707179"/>
                <a:gd name="connsiteX61" fmla="*/ 265370 w 601102"/>
                <a:gd name="connsiteY61" fmla="*/ 274032 h 707179"/>
                <a:gd name="connsiteX62" fmla="*/ 257414 w 601102"/>
                <a:gd name="connsiteY62" fmla="*/ 297015 h 707179"/>
                <a:gd name="connsiteX63" fmla="*/ 265370 w 601102"/>
                <a:gd name="connsiteY63" fmla="*/ 316463 h 707179"/>
                <a:gd name="connsiteX64" fmla="*/ 287469 w 601102"/>
                <a:gd name="connsiteY64" fmla="*/ 327070 h 707179"/>
                <a:gd name="connsiteX65" fmla="*/ 286585 w 601102"/>
                <a:gd name="connsiteY65" fmla="*/ 353590 h 707179"/>
                <a:gd name="connsiteX66" fmla="*/ 286585 w 601102"/>
                <a:gd name="connsiteY66" fmla="*/ 353590 h 707179"/>
                <a:gd name="connsiteX67" fmla="*/ 592440 w 601102"/>
                <a:gd name="connsiteY67" fmla="*/ 386297 h 707179"/>
                <a:gd name="connsiteX68" fmla="*/ 531446 w 601102"/>
                <a:gd name="connsiteY68" fmla="*/ 280220 h 707179"/>
                <a:gd name="connsiteX69" fmla="*/ 531446 w 601102"/>
                <a:gd name="connsiteY69" fmla="*/ 275800 h 707179"/>
                <a:gd name="connsiteX70" fmla="*/ 401502 w 601102"/>
                <a:gd name="connsiteY70" fmla="*/ 37127 h 707179"/>
                <a:gd name="connsiteX71" fmla="*/ 130122 w 601102"/>
                <a:gd name="connsiteY71" fmla="*/ 37127 h 707179"/>
                <a:gd name="connsiteX72" fmla="*/ 177 w 601102"/>
                <a:gd name="connsiteY72" fmla="*/ 275800 h 707179"/>
                <a:gd name="connsiteX73" fmla="*/ 104486 w 601102"/>
                <a:gd name="connsiteY73" fmla="*/ 489722 h 707179"/>
                <a:gd name="connsiteX74" fmla="*/ 104486 w 601102"/>
                <a:gd name="connsiteY74" fmla="*/ 713367 h 707179"/>
                <a:gd name="connsiteX75" fmla="*/ 383822 w 601102"/>
                <a:gd name="connsiteY75" fmla="*/ 713367 h 707179"/>
                <a:gd name="connsiteX76" fmla="*/ 383822 w 601102"/>
                <a:gd name="connsiteY76" fmla="*/ 607290 h 707179"/>
                <a:gd name="connsiteX77" fmla="*/ 427137 w 601102"/>
                <a:gd name="connsiteY77" fmla="*/ 607290 h 707179"/>
                <a:gd name="connsiteX78" fmla="*/ 501391 w 601102"/>
                <a:gd name="connsiteY78" fmla="*/ 576351 h 707179"/>
                <a:gd name="connsiteX79" fmla="*/ 531446 w 601102"/>
                <a:gd name="connsiteY79" fmla="*/ 501213 h 707179"/>
                <a:gd name="connsiteX80" fmla="*/ 531446 w 601102"/>
                <a:gd name="connsiteY80" fmla="*/ 448175 h 707179"/>
                <a:gd name="connsiteX81" fmla="*/ 570341 w 601102"/>
                <a:gd name="connsiteY81" fmla="*/ 448175 h 707179"/>
                <a:gd name="connsiteX82" fmla="*/ 592440 w 601102"/>
                <a:gd name="connsiteY82" fmla="*/ 386297 h 70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01102" h="707179">
                  <a:moveTo>
                    <a:pt x="397966" y="174143"/>
                  </a:moveTo>
                  <a:lnTo>
                    <a:pt x="375866" y="184751"/>
                  </a:lnTo>
                  <a:cubicBezTo>
                    <a:pt x="374098" y="191822"/>
                    <a:pt x="370563" y="198010"/>
                    <a:pt x="367027" y="204198"/>
                  </a:cubicBezTo>
                  <a:lnTo>
                    <a:pt x="374982" y="227181"/>
                  </a:lnTo>
                  <a:lnTo>
                    <a:pt x="357303" y="244861"/>
                  </a:lnTo>
                  <a:lnTo>
                    <a:pt x="334320" y="236905"/>
                  </a:lnTo>
                  <a:cubicBezTo>
                    <a:pt x="328132" y="240441"/>
                    <a:pt x="321944" y="243093"/>
                    <a:pt x="314872" y="244861"/>
                  </a:cubicBezTo>
                  <a:lnTo>
                    <a:pt x="304265" y="266076"/>
                  </a:lnTo>
                  <a:lnTo>
                    <a:pt x="279513" y="266076"/>
                  </a:lnTo>
                  <a:lnTo>
                    <a:pt x="268906" y="243977"/>
                  </a:lnTo>
                  <a:cubicBezTo>
                    <a:pt x="261834" y="242209"/>
                    <a:pt x="255646" y="239557"/>
                    <a:pt x="249458" y="236021"/>
                  </a:cubicBezTo>
                  <a:lnTo>
                    <a:pt x="226475" y="243977"/>
                  </a:lnTo>
                  <a:lnTo>
                    <a:pt x="208795" y="226297"/>
                  </a:lnTo>
                  <a:lnTo>
                    <a:pt x="216751" y="203314"/>
                  </a:lnTo>
                  <a:cubicBezTo>
                    <a:pt x="213215" y="197126"/>
                    <a:pt x="210563" y="190938"/>
                    <a:pt x="208795" y="183867"/>
                  </a:cubicBezTo>
                  <a:lnTo>
                    <a:pt x="186696" y="173259"/>
                  </a:lnTo>
                  <a:lnTo>
                    <a:pt x="186696" y="148508"/>
                  </a:lnTo>
                  <a:lnTo>
                    <a:pt x="208795" y="137900"/>
                  </a:lnTo>
                  <a:cubicBezTo>
                    <a:pt x="210563" y="130828"/>
                    <a:pt x="213215" y="124640"/>
                    <a:pt x="216751" y="118453"/>
                  </a:cubicBezTo>
                  <a:lnTo>
                    <a:pt x="209679" y="95469"/>
                  </a:lnTo>
                  <a:lnTo>
                    <a:pt x="227359" y="77790"/>
                  </a:lnTo>
                  <a:lnTo>
                    <a:pt x="250342" y="85745"/>
                  </a:lnTo>
                  <a:cubicBezTo>
                    <a:pt x="256530" y="82210"/>
                    <a:pt x="262718" y="79558"/>
                    <a:pt x="269790" y="77790"/>
                  </a:cubicBezTo>
                  <a:lnTo>
                    <a:pt x="280397" y="55690"/>
                  </a:lnTo>
                  <a:lnTo>
                    <a:pt x="305149" y="55690"/>
                  </a:lnTo>
                  <a:lnTo>
                    <a:pt x="315756" y="76906"/>
                  </a:lnTo>
                  <a:cubicBezTo>
                    <a:pt x="322828" y="78674"/>
                    <a:pt x="329016" y="81326"/>
                    <a:pt x="335204" y="84862"/>
                  </a:cubicBezTo>
                  <a:lnTo>
                    <a:pt x="358187" y="76906"/>
                  </a:lnTo>
                  <a:lnTo>
                    <a:pt x="375866" y="94585"/>
                  </a:lnTo>
                  <a:lnTo>
                    <a:pt x="367911" y="117569"/>
                  </a:lnTo>
                  <a:cubicBezTo>
                    <a:pt x="371447" y="123756"/>
                    <a:pt x="374098" y="129944"/>
                    <a:pt x="375866" y="137016"/>
                  </a:cubicBezTo>
                  <a:lnTo>
                    <a:pt x="397966" y="147624"/>
                  </a:lnTo>
                  <a:lnTo>
                    <a:pt x="397966" y="174143"/>
                  </a:lnTo>
                  <a:close/>
                  <a:moveTo>
                    <a:pt x="286585" y="353590"/>
                  </a:moveTo>
                  <a:lnTo>
                    <a:pt x="264486" y="364197"/>
                  </a:lnTo>
                  <a:cubicBezTo>
                    <a:pt x="262718" y="371269"/>
                    <a:pt x="260066" y="377457"/>
                    <a:pt x="256530" y="383645"/>
                  </a:cubicBezTo>
                  <a:lnTo>
                    <a:pt x="263602" y="406628"/>
                  </a:lnTo>
                  <a:lnTo>
                    <a:pt x="245922" y="424308"/>
                  </a:lnTo>
                  <a:lnTo>
                    <a:pt x="222939" y="416352"/>
                  </a:lnTo>
                  <a:cubicBezTo>
                    <a:pt x="216751" y="419888"/>
                    <a:pt x="210563" y="422540"/>
                    <a:pt x="203492" y="424308"/>
                  </a:cubicBezTo>
                  <a:lnTo>
                    <a:pt x="193768" y="445523"/>
                  </a:lnTo>
                  <a:lnTo>
                    <a:pt x="169017" y="445523"/>
                  </a:lnTo>
                  <a:lnTo>
                    <a:pt x="158409" y="423424"/>
                  </a:lnTo>
                  <a:cubicBezTo>
                    <a:pt x="151337" y="421656"/>
                    <a:pt x="145149" y="419004"/>
                    <a:pt x="138961" y="415468"/>
                  </a:cubicBezTo>
                  <a:lnTo>
                    <a:pt x="115978" y="422540"/>
                  </a:lnTo>
                  <a:lnTo>
                    <a:pt x="98299" y="404860"/>
                  </a:lnTo>
                  <a:lnTo>
                    <a:pt x="106254" y="381877"/>
                  </a:lnTo>
                  <a:cubicBezTo>
                    <a:pt x="102718" y="375689"/>
                    <a:pt x="100067" y="369501"/>
                    <a:pt x="98299" y="362429"/>
                  </a:cubicBezTo>
                  <a:lnTo>
                    <a:pt x="76199" y="351822"/>
                  </a:lnTo>
                  <a:lnTo>
                    <a:pt x="76199" y="327070"/>
                  </a:lnTo>
                  <a:lnTo>
                    <a:pt x="98299" y="316463"/>
                  </a:lnTo>
                  <a:cubicBezTo>
                    <a:pt x="100067" y="309391"/>
                    <a:pt x="102718" y="303203"/>
                    <a:pt x="106254" y="297015"/>
                  </a:cubicBezTo>
                  <a:lnTo>
                    <a:pt x="98299" y="274032"/>
                  </a:lnTo>
                  <a:lnTo>
                    <a:pt x="115978" y="256352"/>
                  </a:lnTo>
                  <a:lnTo>
                    <a:pt x="138961" y="264308"/>
                  </a:lnTo>
                  <a:cubicBezTo>
                    <a:pt x="145149" y="260772"/>
                    <a:pt x="151337" y="258120"/>
                    <a:pt x="158409" y="256352"/>
                  </a:cubicBezTo>
                  <a:lnTo>
                    <a:pt x="169017" y="234253"/>
                  </a:lnTo>
                  <a:lnTo>
                    <a:pt x="194652" y="234253"/>
                  </a:lnTo>
                  <a:lnTo>
                    <a:pt x="205259" y="256352"/>
                  </a:lnTo>
                  <a:cubicBezTo>
                    <a:pt x="212331" y="258120"/>
                    <a:pt x="218519" y="260772"/>
                    <a:pt x="224707" y="264308"/>
                  </a:cubicBezTo>
                  <a:lnTo>
                    <a:pt x="247690" y="256352"/>
                  </a:lnTo>
                  <a:lnTo>
                    <a:pt x="265370" y="274032"/>
                  </a:lnTo>
                  <a:lnTo>
                    <a:pt x="257414" y="297015"/>
                  </a:lnTo>
                  <a:cubicBezTo>
                    <a:pt x="260950" y="303203"/>
                    <a:pt x="263602" y="309391"/>
                    <a:pt x="265370" y="316463"/>
                  </a:cubicBezTo>
                  <a:lnTo>
                    <a:pt x="287469" y="327070"/>
                  </a:lnTo>
                  <a:lnTo>
                    <a:pt x="286585" y="353590"/>
                  </a:lnTo>
                  <a:lnTo>
                    <a:pt x="286585" y="353590"/>
                  </a:lnTo>
                  <a:close/>
                  <a:moveTo>
                    <a:pt x="592440" y="386297"/>
                  </a:moveTo>
                  <a:lnTo>
                    <a:pt x="531446" y="280220"/>
                  </a:lnTo>
                  <a:lnTo>
                    <a:pt x="531446" y="275800"/>
                  </a:lnTo>
                  <a:cubicBezTo>
                    <a:pt x="534982" y="178563"/>
                    <a:pt x="485479" y="87513"/>
                    <a:pt x="401502" y="37127"/>
                  </a:cubicBezTo>
                  <a:cubicBezTo>
                    <a:pt x="317524" y="-12376"/>
                    <a:pt x="214099" y="-12376"/>
                    <a:pt x="130122" y="37127"/>
                  </a:cubicBezTo>
                  <a:cubicBezTo>
                    <a:pt x="46144" y="86629"/>
                    <a:pt x="-3358" y="178563"/>
                    <a:pt x="177" y="275800"/>
                  </a:cubicBezTo>
                  <a:cubicBezTo>
                    <a:pt x="177" y="359777"/>
                    <a:pt x="38188" y="438451"/>
                    <a:pt x="104486" y="489722"/>
                  </a:cubicBezTo>
                  <a:lnTo>
                    <a:pt x="104486" y="713367"/>
                  </a:lnTo>
                  <a:lnTo>
                    <a:pt x="383822" y="713367"/>
                  </a:lnTo>
                  <a:lnTo>
                    <a:pt x="383822" y="607290"/>
                  </a:lnTo>
                  <a:lnTo>
                    <a:pt x="427137" y="607290"/>
                  </a:lnTo>
                  <a:cubicBezTo>
                    <a:pt x="455424" y="607290"/>
                    <a:pt x="481943" y="595798"/>
                    <a:pt x="501391" y="576351"/>
                  </a:cubicBezTo>
                  <a:cubicBezTo>
                    <a:pt x="520838" y="556020"/>
                    <a:pt x="531446" y="529500"/>
                    <a:pt x="531446" y="501213"/>
                  </a:cubicBezTo>
                  <a:lnTo>
                    <a:pt x="531446" y="448175"/>
                  </a:lnTo>
                  <a:lnTo>
                    <a:pt x="570341" y="448175"/>
                  </a:lnTo>
                  <a:cubicBezTo>
                    <a:pt x="593324" y="445523"/>
                    <a:pt x="613655" y="419004"/>
                    <a:pt x="592440" y="386297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31" name="Graphic 22" descr="Research">
            <a:extLst>
              <a:ext uri="{FF2B5EF4-FFF2-40B4-BE49-F238E27FC236}">
                <a16:creationId xmlns:a16="http://schemas.microsoft.com/office/drawing/2014/main" id="{B256369D-76EE-4DD9-8561-33BE4F7442B6}"/>
              </a:ext>
            </a:extLst>
          </p:cNvPr>
          <p:cNvGrpSpPr/>
          <p:nvPr userDrawn="1"/>
        </p:nvGrpSpPr>
        <p:grpSpPr>
          <a:xfrm>
            <a:off x="3124868" y="1433662"/>
            <a:ext cx="698339" cy="698339"/>
            <a:chOff x="7402979" y="7167870"/>
            <a:chExt cx="698339" cy="698339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4618D59-DE50-4B96-A5F6-3E550C552B20}"/>
                </a:ext>
              </a:extLst>
            </p:cNvPr>
            <p:cNvSpPr/>
            <p:nvPr userDrawn="1"/>
          </p:nvSpPr>
          <p:spPr>
            <a:xfrm>
              <a:off x="7402979" y="7167870"/>
              <a:ext cx="698339" cy="698339"/>
            </a:xfrm>
            <a:custGeom>
              <a:avLst/>
              <a:gdLst>
                <a:gd name="connsiteX0" fmla="*/ 571936 w 698339"/>
                <a:gd name="connsiteY0" fmla="*/ 484423 h 698339"/>
                <a:gd name="connsiteX1" fmla="*/ 517130 w 698339"/>
                <a:gd name="connsiteY1" fmla="*/ 467627 h 698339"/>
                <a:gd name="connsiteX2" fmla="*/ 477351 w 698339"/>
                <a:gd name="connsiteY2" fmla="*/ 428732 h 698339"/>
                <a:gd name="connsiteX3" fmla="*/ 532157 w 698339"/>
                <a:gd name="connsiteY3" fmla="*/ 267849 h 698339"/>
                <a:gd name="connsiteX4" fmla="*/ 266965 w 698339"/>
                <a:gd name="connsiteY4" fmla="*/ 5 h 698339"/>
                <a:gd name="connsiteX5" fmla="*/ 5 w 698339"/>
                <a:gd name="connsiteY5" fmla="*/ 265197 h 698339"/>
                <a:gd name="connsiteX6" fmla="*/ 265197 w 698339"/>
                <a:gd name="connsiteY6" fmla="*/ 532157 h 698339"/>
                <a:gd name="connsiteX7" fmla="*/ 427848 w 698339"/>
                <a:gd name="connsiteY7" fmla="*/ 477351 h 698339"/>
                <a:gd name="connsiteX8" fmla="*/ 466743 w 698339"/>
                <a:gd name="connsiteY8" fmla="*/ 516246 h 698339"/>
                <a:gd name="connsiteX9" fmla="*/ 483539 w 698339"/>
                <a:gd name="connsiteY9" fmla="*/ 571936 h 698339"/>
                <a:gd name="connsiteX10" fmla="*/ 594035 w 698339"/>
                <a:gd name="connsiteY10" fmla="*/ 682433 h 698339"/>
                <a:gd name="connsiteX11" fmla="*/ 681549 w 698339"/>
                <a:gd name="connsiteY11" fmla="*/ 682433 h 698339"/>
                <a:gd name="connsiteX12" fmla="*/ 681549 w 698339"/>
                <a:gd name="connsiteY12" fmla="*/ 594919 h 698339"/>
                <a:gd name="connsiteX13" fmla="*/ 571936 w 698339"/>
                <a:gd name="connsiteY13" fmla="*/ 484423 h 698339"/>
                <a:gd name="connsiteX14" fmla="*/ 266965 w 698339"/>
                <a:gd name="connsiteY14" fmla="*/ 479119 h 698339"/>
                <a:gd name="connsiteX15" fmla="*/ 54811 w 698339"/>
                <a:gd name="connsiteY15" fmla="*/ 266965 h 698339"/>
                <a:gd name="connsiteX16" fmla="*/ 266965 w 698339"/>
                <a:gd name="connsiteY16" fmla="*/ 54811 h 698339"/>
                <a:gd name="connsiteX17" fmla="*/ 479119 w 698339"/>
                <a:gd name="connsiteY17" fmla="*/ 266965 h 698339"/>
                <a:gd name="connsiteX18" fmla="*/ 266965 w 698339"/>
                <a:gd name="connsiteY18" fmla="*/ 479119 h 698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8339" h="698339">
                  <a:moveTo>
                    <a:pt x="571936" y="484423"/>
                  </a:moveTo>
                  <a:cubicBezTo>
                    <a:pt x="557792" y="470279"/>
                    <a:pt x="536577" y="463207"/>
                    <a:pt x="517130" y="467627"/>
                  </a:cubicBezTo>
                  <a:lnTo>
                    <a:pt x="477351" y="428732"/>
                  </a:lnTo>
                  <a:cubicBezTo>
                    <a:pt x="512710" y="382766"/>
                    <a:pt x="532157" y="326191"/>
                    <a:pt x="532157" y="267849"/>
                  </a:cubicBezTo>
                  <a:cubicBezTo>
                    <a:pt x="533041" y="120225"/>
                    <a:pt x="413705" y="889"/>
                    <a:pt x="266965" y="5"/>
                  </a:cubicBezTo>
                  <a:cubicBezTo>
                    <a:pt x="120225" y="-879"/>
                    <a:pt x="889" y="118457"/>
                    <a:pt x="5" y="265197"/>
                  </a:cubicBezTo>
                  <a:cubicBezTo>
                    <a:pt x="-879" y="411937"/>
                    <a:pt x="118457" y="531273"/>
                    <a:pt x="265197" y="532157"/>
                  </a:cubicBezTo>
                  <a:cubicBezTo>
                    <a:pt x="323539" y="532157"/>
                    <a:pt x="380998" y="512710"/>
                    <a:pt x="427848" y="477351"/>
                  </a:cubicBezTo>
                  <a:lnTo>
                    <a:pt x="466743" y="516246"/>
                  </a:lnTo>
                  <a:cubicBezTo>
                    <a:pt x="463207" y="536577"/>
                    <a:pt x="469395" y="556909"/>
                    <a:pt x="483539" y="571936"/>
                  </a:cubicBezTo>
                  <a:lnTo>
                    <a:pt x="594035" y="682433"/>
                  </a:lnTo>
                  <a:cubicBezTo>
                    <a:pt x="617903" y="706300"/>
                    <a:pt x="657682" y="706300"/>
                    <a:pt x="681549" y="682433"/>
                  </a:cubicBezTo>
                  <a:cubicBezTo>
                    <a:pt x="705416" y="658566"/>
                    <a:pt x="705416" y="618787"/>
                    <a:pt x="681549" y="594919"/>
                  </a:cubicBezTo>
                  <a:lnTo>
                    <a:pt x="571936" y="484423"/>
                  </a:lnTo>
                  <a:close/>
                  <a:moveTo>
                    <a:pt x="266965" y="479119"/>
                  </a:moveTo>
                  <a:cubicBezTo>
                    <a:pt x="149396" y="479119"/>
                    <a:pt x="54811" y="384534"/>
                    <a:pt x="54811" y="266965"/>
                  </a:cubicBezTo>
                  <a:cubicBezTo>
                    <a:pt x="54811" y="149396"/>
                    <a:pt x="149396" y="54811"/>
                    <a:pt x="266965" y="54811"/>
                  </a:cubicBezTo>
                  <a:cubicBezTo>
                    <a:pt x="384534" y="54811"/>
                    <a:pt x="479119" y="149396"/>
                    <a:pt x="479119" y="266965"/>
                  </a:cubicBezTo>
                  <a:cubicBezTo>
                    <a:pt x="479119" y="383650"/>
                    <a:pt x="383650" y="479119"/>
                    <a:pt x="266965" y="479119"/>
                  </a:cubicBez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11534D4-548A-4916-BD57-B4915A6B614A}"/>
                </a:ext>
              </a:extLst>
            </p:cNvPr>
            <p:cNvSpPr/>
            <p:nvPr userDrawn="1"/>
          </p:nvSpPr>
          <p:spPr>
            <a:xfrm>
              <a:off x="7479890" y="7299248"/>
              <a:ext cx="380109" cy="274032"/>
            </a:xfrm>
            <a:custGeom>
              <a:avLst/>
              <a:gdLst>
                <a:gd name="connsiteX0" fmla="*/ 380109 w 380108"/>
                <a:gd name="connsiteY0" fmla="*/ 122327 h 274031"/>
                <a:gd name="connsiteX1" fmla="*/ 329722 w 380108"/>
                <a:gd name="connsiteY1" fmla="*/ 122327 h 274031"/>
                <a:gd name="connsiteX2" fmla="*/ 318231 w 380108"/>
                <a:gd name="connsiteY2" fmla="*/ 129399 h 274031"/>
                <a:gd name="connsiteX3" fmla="*/ 284640 w 380108"/>
                <a:gd name="connsiteY3" fmla="*/ 165642 h 274031"/>
                <a:gd name="connsiteX4" fmla="*/ 256352 w 380108"/>
                <a:gd name="connsiteY4" fmla="*/ 67521 h 274031"/>
                <a:gd name="connsiteX5" fmla="*/ 236905 w 380108"/>
                <a:gd name="connsiteY5" fmla="*/ 56913 h 274031"/>
                <a:gd name="connsiteX6" fmla="*/ 226297 w 380108"/>
                <a:gd name="connsiteY6" fmla="*/ 66637 h 274031"/>
                <a:gd name="connsiteX7" fmla="*/ 173259 w 380108"/>
                <a:gd name="connsiteY7" fmla="*/ 207189 h 274031"/>
                <a:gd name="connsiteX8" fmla="*/ 137016 w 380108"/>
                <a:gd name="connsiteY8" fmla="*/ 12714 h 274031"/>
                <a:gd name="connsiteX9" fmla="*/ 119336 w 380108"/>
                <a:gd name="connsiteY9" fmla="*/ 339 h 274031"/>
                <a:gd name="connsiteX10" fmla="*/ 106961 w 380108"/>
                <a:gd name="connsiteY10" fmla="*/ 10946 h 274031"/>
                <a:gd name="connsiteX11" fmla="*/ 68950 w 380108"/>
                <a:gd name="connsiteY11" fmla="*/ 122327 h 274031"/>
                <a:gd name="connsiteX12" fmla="*/ 0 w 380108"/>
                <a:gd name="connsiteY12" fmla="*/ 122327 h 274031"/>
                <a:gd name="connsiteX13" fmla="*/ 0 w 380108"/>
                <a:gd name="connsiteY13" fmla="*/ 157686 h 274031"/>
                <a:gd name="connsiteX14" fmla="*/ 80442 w 380108"/>
                <a:gd name="connsiteY14" fmla="*/ 157686 h 274031"/>
                <a:gd name="connsiteX15" fmla="*/ 95469 w 380108"/>
                <a:gd name="connsiteY15" fmla="*/ 144427 h 274031"/>
                <a:gd name="connsiteX16" fmla="*/ 117569 w 380108"/>
                <a:gd name="connsiteY16" fmla="*/ 77244 h 274031"/>
                <a:gd name="connsiteX17" fmla="*/ 152927 w 380108"/>
                <a:gd name="connsiteY17" fmla="*/ 267299 h 274031"/>
                <a:gd name="connsiteX18" fmla="*/ 167071 w 380108"/>
                <a:gd name="connsiteY18" fmla="*/ 279675 h 274031"/>
                <a:gd name="connsiteX19" fmla="*/ 168839 w 380108"/>
                <a:gd name="connsiteY19" fmla="*/ 279675 h 274031"/>
                <a:gd name="connsiteX20" fmla="*/ 183867 w 380108"/>
                <a:gd name="connsiteY20" fmla="*/ 269951 h 274031"/>
                <a:gd name="connsiteX21" fmla="*/ 240441 w 380108"/>
                <a:gd name="connsiteY21" fmla="*/ 121443 h 274031"/>
                <a:gd name="connsiteX22" fmla="*/ 263424 w 380108"/>
                <a:gd name="connsiteY22" fmla="*/ 201001 h 274031"/>
                <a:gd name="connsiteX23" fmla="*/ 282872 w 380108"/>
                <a:gd name="connsiteY23" fmla="*/ 211609 h 274031"/>
                <a:gd name="connsiteX24" fmla="*/ 289943 w 380108"/>
                <a:gd name="connsiteY24" fmla="*/ 207189 h 274031"/>
                <a:gd name="connsiteX25" fmla="*/ 337678 w 380108"/>
                <a:gd name="connsiteY25" fmla="*/ 157686 h 274031"/>
                <a:gd name="connsiteX26" fmla="*/ 380993 w 380108"/>
                <a:gd name="connsiteY26" fmla="*/ 157686 h 274031"/>
                <a:gd name="connsiteX27" fmla="*/ 380993 w 380108"/>
                <a:gd name="connsiteY27" fmla="*/ 122327 h 27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80108" h="274031">
                  <a:moveTo>
                    <a:pt x="380109" y="122327"/>
                  </a:moveTo>
                  <a:lnTo>
                    <a:pt x="329722" y="122327"/>
                  </a:lnTo>
                  <a:cubicBezTo>
                    <a:pt x="325302" y="123211"/>
                    <a:pt x="320883" y="125863"/>
                    <a:pt x="318231" y="129399"/>
                  </a:cubicBezTo>
                  <a:lnTo>
                    <a:pt x="284640" y="165642"/>
                  </a:lnTo>
                  <a:lnTo>
                    <a:pt x="256352" y="67521"/>
                  </a:lnTo>
                  <a:cubicBezTo>
                    <a:pt x="253701" y="59565"/>
                    <a:pt x="244861" y="54261"/>
                    <a:pt x="236905" y="56913"/>
                  </a:cubicBezTo>
                  <a:cubicBezTo>
                    <a:pt x="232485" y="58681"/>
                    <a:pt x="228065" y="61333"/>
                    <a:pt x="226297" y="66637"/>
                  </a:cubicBezTo>
                  <a:lnTo>
                    <a:pt x="173259" y="207189"/>
                  </a:lnTo>
                  <a:lnTo>
                    <a:pt x="137016" y="12714"/>
                  </a:lnTo>
                  <a:cubicBezTo>
                    <a:pt x="135248" y="3875"/>
                    <a:pt x="127292" y="-1429"/>
                    <a:pt x="119336" y="339"/>
                  </a:cubicBezTo>
                  <a:cubicBezTo>
                    <a:pt x="114033" y="1223"/>
                    <a:pt x="109613" y="5643"/>
                    <a:pt x="106961" y="10946"/>
                  </a:cubicBezTo>
                  <a:lnTo>
                    <a:pt x="68950" y="122327"/>
                  </a:lnTo>
                  <a:lnTo>
                    <a:pt x="0" y="122327"/>
                  </a:lnTo>
                  <a:lnTo>
                    <a:pt x="0" y="157686"/>
                  </a:lnTo>
                  <a:lnTo>
                    <a:pt x="80442" y="157686"/>
                  </a:lnTo>
                  <a:cubicBezTo>
                    <a:pt x="87513" y="156802"/>
                    <a:pt x="93701" y="151498"/>
                    <a:pt x="95469" y="144427"/>
                  </a:cubicBezTo>
                  <a:lnTo>
                    <a:pt x="117569" y="77244"/>
                  </a:lnTo>
                  <a:lnTo>
                    <a:pt x="152927" y="267299"/>
                  </a:lnTo>
                  <a:cubicBezTo>
                    <a:pt x="153811" y="274371"/>
                    <a:pt x="159999" y="279675"/>
                    <a:pt x="167071" y="279675"/>
                  </a:cubicBezTo>
                  <a:lnTo>
                    <a:pt x="168839" y="279675"/>
                  </a:lnTo>
                  <a:cubicBezTo>
                    <a:pt x="175027" y="279675"/>
                    <a:pt x="181215" y="276139"/>
                    <a:pt x="183867" y="269951"/>
                  </a:cubicBezTo>
                  <a:lnTo>
                    <a:pt x="240441" y="121443"/>
                  </a:lnTo>
                  <a:lnTo>
                    <a:pt x="263424" y="201001"/>
                  </a:lnTo>
                  <a:cubicBezTo>
                    <a:pt x="266076" y="208957"/>
                    <a:pt x="274032" y="214260"/>
                    <a:pt x="282872" y="211609"/>
                  </a:cubicBezTo>
                  <a:cubicBezTo>
                    <a:pt x="285524" y="210725"/>
                    <a:pt x="288176" y="208957"/>
                    <a:pt x="289943" y="207189"/>
                  </a:cubicBezTo>
                  <a:lnTo>
                    <a:pt x="337678" y="157686"/>
                  </a:lnTo>
                  <a:lnTo>
                    <a:pt x="380993" y="157686"/>
                  </a:lnTo>
                  <a:lnTo>
                    <a:pt x="380993" y="122327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33" name="Graphic 26" descr="Bar graph with downward trend">
            <a:extLst>
              <a:ext uri="{FF2B5EF4-FFF2-40B4-BE49-F238E27FC236}">
                <a16:creationId xmlns:a16="http://schemas.microsoft.com/office/drawing/2014/main" id="{0FD51376-1045-4A86-B847-91003BE91EFB}"/>
              </a:ext>
            </a:extLst>
          </p:cNvPr>
          <p:cNvGrpSpPr/>
          <p:nvPr userDrawn="1"/>
        </p:nvGrpSpPr>
        <p:grpSpPr>
          <a:xfrm>
            <a:off x="976664" y="4677497"/>
            <a:ext cx="609942" cy="622407"/>
            <a:chOff x="9048477" y="7205797"/>
            <a:chExt cx="609942" cy="622407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1531444-7B3A-4EF2-BE12-F3C9513100AE}"/>
                </a:ext>
              </a:extLst>
            </p:cNvPr>
            <p:cNvSpPr/>
            <p:nvPr userDrawn="1"/>
          </p:nvSpPr>
          <p:spPr>
            <a:xfrm>
              <a:off x="9048477" y="7209422"/>
              <a:ext cx="609942" cy="618782"/>
            </a:xfrm>
            <a:custGeom>
              <a:avLst/>
              <a:gdLst>
                <a:gd name="connsiteX0" fmla="*/ 53038 w 609942"/>
                <a:gd name="connsiteY0" fmla="*/ 0 h 618781"/>
                <a:gd name="connsiteX1" fmla="*/ 0 w 609942"/>
                <a:gd name="connsiteY1" fmla="*/ 0 h 618781"/>
                <a:gd name="connsiteX2" fmla="*/ 0 w 609942"/>
                <a:gd name="connsiteY2" fmla="*/ 618782 h 618781"/>
                <a:gd name="connsiteX3" fmla="*/ 609942 w 609942"/>
                <a:gd name="connsiteY3" fmla="*/ 618782 h 618781"/>
                <a:gd name="connsiteX4" fmla="*/ 609942 w 609942"/>
                <a:gd name="connsiteY4" fmla="*/ 565743 h 618781"/>
                <a:gd name="connsiteX5" fmla="*/ 53038 w 609942"/>
                <a:gd name="connsiteY5" fmla="*/ 565743 h 618781"/>
                <a:gd name="connsiteX6" fmla="*/ 53038 w 609942"/>
                <a:gd name="connsiteY6" fmla="*/ 0 h 618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942" h="618781">
                  <a:moveTo>
                    <a:pt x="53038" y="0"/>
                  </a:moveTo>
                  <a:lnTo>
                    <a:pt x="0" y="0"/>
                  </a:lnTo>
                  <a:lnTo>
                    <a:pt x="0" y="618782"/>
                  </a:lnTo>
                  <a:lnTo>
                    <a:pt x="609942" y="618782"/>
                  </a:lnTo>
                  <a:lnTo>
                    <a:pt x="609942" y="565743"/>
                  </a:lnTo>
                  <a:lnTo>
                    <a:pt x="53038" y="565743"/>
                  </a:lnTo>
                  <a:lnTo>
                    <a:pt x="53038" y="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B9A962-6B72-4C2C-9270-0592F1794376}"/>
                </a:ext>
              </a:extLst>
            </p:cNvPr>
            <p:cNvSpPr/>
            <p:nvPr userDrawn="1"/>
          </p:nvSpPr>
          <p:spPr>
            <a:xfrm>
              <a:off x="9154553" y="7209422"/>
              <a:ext cx="132596" cy="512705"/>
            </a:xfrm>
            <a:custGeom>
              <a:avLst/>
              <a:gdLst>
                <a:gd name="connsiteX0" fmla="*/ 0 w 132596"/>
                <a:gd name="connsiteY0" fmla="*/ 0 h 512704"/>
                <a:gd name="connsiteX1" fmla="*/ 132596 w 132596"/>
                <a:gd name="connsiteY1" fmla="*/ 0 h 512704"/>
                <a:gd name="connsiteX2" fmla="*/ 132596 w 132596"/>
                <a:gd name="connsiteY2" fmla="*/ 512705 h 512704"/>
                <a:gd name="connsiteX3" fmla="*/ 0 w 132596"/>
                <a:gd name="connsiteY3" fmla="*/ 512705 h 51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512704">
                  <a:moveTo>
                    <a:pt x="0" y="0"/>
                  </a:moveTo>
                  <a:lnTo>
                    <a:pt x="132596" y="0"/>
                  </a:lnTo>
                  <a:lnTo>
                    <a:pt x="132596" y="512705"/>
                  </a:lnTo>
                  <a:lnTo>
                    <a:pt x="0" y="512705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9BA3010-3E74-44AF-9A89-E91FDB03A3A9}"/>
                </a:ext>
              </a:extLst>
            </p:cNvPr>
            <p:cNvSpPr/>
            <p:nvPr userDrawn="1"/>
          </p:nvSpPr>
          <p:spPr>
            <a:xfrm>
              <a:off x="9340188" y="7386216"/>
              <a:ext cx="132596" cy="335910"/>
            </a:xfrm>
            <a:custGeom>
              <a:avLst/>
              <a:gdLst>
                <a:gd name="connsiteX0" fmla="*/ 0 w 132596"/>
                <a:gd name="connsiteY0" fmla="*/ 0 h 335910"/>
                <a:gd name="connsiteX1" fmla="*/ 132596 w 132596"/>
                <a:gd name="connsiteY1" fmla="*/ 0 h 335910"/>
                <a:gd name="connsiteX2" fmla="*/ 132596 w 132596"/>
                <a:gd name="connsiteY2" fmla="*/ 335910 h 335910"/>
                <a:gd name="connsiteX3" fmla="*/ 0 w 132596"/>
                <a:gd name="connsiteY3" fmla="*/ 335910 h 33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335910">
                  <a:moveTo>
                    <a:pt x="0" y="0"/>
                  </a:moveTo>
                  <a:lnTo>
                    <a:pt x="132596" y="0"/>
                  </a:lnTo>
                  <a:lnTo>
                    <a:pt x="132596" y="335910"/>
                  </a:lnTo>
                  <a:lnTo>
                    <a:pt x="0" y="335910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C0E358F-6CA4-49CC-906C-2CA0CCDABCC7}"/>
                </a:ext>
              </a:extLst>
            </p:cNvPr>
            <p:cNvSpPr/>
            <p:nvPr userDrawn="1"/>
          </p:nvSpPr>
          <p:spPr>
            <a:xfrm>
              <a:off x="9525823" y="7545332"/>
              <a:ext cx="132596" cy="176795"/>
            </a:xfrm>
            <a:custGeom>
              <a:avLst/>
              <a:gdLst>
                <a:gd name="connsiteX0" fmla="*/ 0 w 132596"/>
                <a:gd name="connsiteY0" fmla="*/ 0 h 176794"/>
                <a:gd name="connsiteX1" fmla="*/ 132596 w 132596"/>
                <a:gd name="connsiteY1" fmla="*/ 0 h 176794"/>
                <a:gd name="connsiteX2" fmla="*/ 132596 w 132596"/>
                <a:gd name="connsiteY2" fmla="*/ 176795 h 176794"/>
                <a:gd name="connsiteX3" fmla="*/ 0 w 132596"/>
                <a:gd name="connsiteY3" fmla="*/ 176795 h 17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96" h="176794">
                  <a:moveTo>
                    <a:pt x="0" y="0"/>
                  </a:moveTo>
                  <a:lnTo>
                    <a:pt x="132596" y="0"/>
                  </a:lnTo>
                  <a:lnTo>
                    <a:pt x="132596" y="176795"/>
                  </a:lnTo>
                  <a:lnTo>
                    <a:pt x="0" y="176795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F2E7E21-F305-4D98-9078-F1029DA3C333}"/>
                </a:ext>
              </a:extLst>
            </p:cNvPr>
            <p:cNvSpPr/>
            <p:nvPr userDrawn="1"/>
          </p:nvSpPr>
          <p:spPr>
            <a:xfrm>
              <a:off x="9363083" y="7205797"/>
              <a:ext cx="282872" cy="282872"/>
            </a:xfrm>
            <a:custGeom>
              <a:avLst/>
              <a:gdLst>
                <a:gd name="connsiteX0" fmla="*/ 238231 w 282871"/>
                <a:gd name="connsiteY0" fmla="*/ 213303 h 282871"/>
                <a:gd name="connsiteX1" fmla="*/ 24928 w 282871"/>
                <a:gd name="connsiteY1" fmla="*/ 0 h 282871"/>
                <a:gd name="connsiteX2" fmla="*/ 0 w 282871"/>
                <a:gd name="connsiteY2" fmla="*/ 24928 h 282871"/>
                <a:gd name="connsiteX3" fmla="*/ 213303 w 282871"/>
                <a:gd name="connsiteY3" fmla="*/ 238231 h 282871"/>
                <a:gd name="connsiteX4" fmla="*/ 165038 w 282871"/>
                <a:gd name="connsiteY4" fmla="*/ 286496 h 282871"/>
                <a:gd name="connsiteX5" fmla="*/ 286496 w 282871"/>
                <a:gd name="connsiteY5" fmla="*/ 286496 h 282871"/>
                <a:gd name="connsiteX6" fmla="*/ 286496 w 282871"/>
                <a:gd name="connsiteY6" fmla="*/ 165038 h 282871"/>
                <a:gd name="connsiteX7" fmla="*/ 238231 w 282871"/>
                <a:gd name="connsiteY7" fmla="*/ 213303 h 28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2871" h="282871">
                  <a:moveTo>
                    <a:pt x="238231" y="213303"/>
                  </a:moveTo>
                  <a:lnTo>
                    <a:pt x="24928" y="0"/>
                  </a:lnTo>
                  <a:lnTo>
                    <a:pt x="0" y="24928"/>
                  </a:lnTo>
                  <a:lnTo>
                    <a:pt x="213303" y="238231"/>
                  </a:lnTo>
                  <a:lnTo>
                    <a:pt x="165038" y="286496"/>
                  </a:lnTo>
                  <a:lnTo>
                    <a:pt x="286496" y="286496"/>
                  </a:lnTo>
                  <a:lnTo>
                    <a:pt x="286496" y="165038"/>
                  </a:lnTo>
                  <a:lnTo>
                    <a:pt x="238231" y="213303"/>
                  </a:lnTo>
                  <a:close/>
                </a:path>
              </a:pathLst>
            </a:custGeom>
            <a:solidFill>
              <a:srgbClr val="000000"/>
            </a:solidFill>
            <a:ln w="883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4" name="TextBox 120">
            <a:extLst>
              <a:ext uri="{FF2B5EF4-FFF2-40B4-BE49-F238E27FC236}">
                <a16:creationId xmlns:a16="http://schemas.microsoft.com/office/drawing/2014/main" id="{967D4379-3B28-4F6C-8F1E-C6589131E0F4}"/>
              </a:ext>
            </a:extLst>
          </p:cNvPr>
          <p:cNvSpPr txBox="1"/>
          <p:nvPr userDrawn="1"/>
        </p:nvSpPr>
        <p:spPr>
          <a:xfrm>
            <a:off x="262921" y="2413043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121">
            <a:extLst>
              <a:ext uri="{FF2B5EF4-FFF2-40B4-BE49-F238E27FC236}">
                <a16:creationId xmlns:a16="http://schemas.microsoft.com/office/drawing/2014/main" id="{5FBF87AD-50A0-4A09-BBBF-7975DE1262E7}"/>
              </a:ext>
            </a:extLst>
          </p:cNvPr>
          <p:cNvSpPr txBox="1"/>
          <p:nvPr userDrawn="1"/>
        </p:nvSpPr>
        <p:spPr>
          <a:xfrm>
            <a:off x="2451882" y="3952220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122">
            <a:extLst>
              <a:ext uri="{FF2B5EF4-FFF2-40B4-BE49-F238E27FC236}">
                <a16:creationId xmlns:a16="http://schemas.microsoft.com/office/drawing/2014/main" id="{A81DDA86-B456-4E11-BE95-7756117BEE92}"/>
              </a:ext>
            </a:extLst>
          </p:cNvPr>
          <p:cNvSpPr txBox="1"/>
          <p:nvPr userDrawn="1"/>
        </p:nvSpPr>
        <p:spPr>
          <a:xfrm>
            <a:off x="4762589" y="2413043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123">
            <a:extLst>
              <a:ext uri="{FF2B5EF4-FFF2-40B4-BE49-F238E27FC236}">
                <a16:creationId xmlns:a16="http://schemas.microsoft.com/office/drawing/2014/main" id="{4FC2229D-4704-4C5D-8902-F265DB69D322}"/>
              </a:ext>
            </a:extLst>
          </p:cNvPr>
          <p:cNvSpPr txBox="1"/>
          <p:nvPr userDrawn="1"/>
        </p:nvSpPr>
        <p:spPr>
          <a:xfrm>
            <a:off x="6951550" y="3952220"/>
            <a:ext cx="20566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125">
            <a:extLst>
              <a:ext uri="{FF2B5EF4-FFF2-40B4-BE49-F238E27FC236}">
                <a16:creationId xmlns:a16="http://schemas.microsoft.com/office/drawing/2014/main" id="{8D13C0BE-C6F7-4192-915E-011EA94D52C5}"/>
              </a:ext>
            </a:extLst>
          </p:cNvPr>
          <p:cNvSpPr txBox="1"/>
          <p:nvPr userDrawn="1"/>
        </p:nvSpPr>
        <p:spPr>
          <a:xfrm>
            <a:off x="253285" y="1491755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40" name="TextBox 126">
            <a:extLst>
              <a:ext uri="{FF2B5EF4-FFF2-40B4-BE49-F238E27FC236}">
                <a16:creationId xmlns:a16="http://schemas.microsoft.com/office/drawing/2014/main" id="{73D8F705-6B06-4EA2-AF82-308B1201F1BC}"/>
              </a:ext>
            </a:extLst>
          </p:cNvPr>
          <p:cNvSpPr txBox="1"/>
          <p:nvPr userDrawn="1"/>
        </p:nvSpPr>
        <p:spPr>
          <a:xfrm>
            <a:off x="4645878" y="1491755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42" name="TextBox 128">
            <a:extLst>
              <a:ext uri="{FF2B5EF4-FFF2-40B4-BE49-F238E27FC236}">
                <a16:creationId xmlns:a16="http://schemas.microsoft.com/office/drawing/2014/main" id="{878B173A-40D5-4B4E-AFE1-DF7D9E1000CF}"/>
              </a:ext>
            </a:extLst>
          </p:cNvPr>
          <p:cNvSpPr txBox="1"/>
          <p:nvPr userDrawn="1"/>
        </p:nvSpPr>
        <p:spPr>
          <a:xfrm>
            <a:off x="2451881" y="4413885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  <p:sp>
        <p:nvSpPr>
          <p:cNvPr id="43" name="TextBox 129">
            <a:extLst>
              <a:ext uri="{FF2B5EF4-FFF2-40B4-BE49-F238E27FC236}">
                <a16:creationId xmlns:a16="http://schemas.microsoft.com/office/drawing/2014/main" id="{D0CFE977-8673-4748-8479-29D641044E78}"/>
              </a:ext>
            </a:extLst>
          </p:cNvPr>
          <p:cNvSpPr txBox="1"/>
          <p:nvPr userDrawn="1"/>
        </p:nvSpPr>
        <p:spPr>
          <a:xfrm>
            <a:off x="6840234" y="4413885"/>
            <a:ext cx="2056699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ist. </a:t>
            </a:r>
          </a:p>
        </p:txBody>
      </p:sp>
    </p:spTree>
    <p:extLst>
      <p:ext uri="{BB962C8B-B14F-4D97-AF65-F5344CB8AC3E}">
        <p14:creationId xmlns:p14="http://schemas.microsoft.com/office/powerpoint/2010/main" val="41100439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4F6C4-5EF5-42F5-8A56-78C89E87E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CAABD05-65DF-4928-A742-6356DA77479D}"/>
              </a:ext>
            </a:extLst>
          </p:cNvPr>
          <p:cNvSpPr/>
          <p:nvPr userDrawn="1"/>
        </p:nvSpPr>
        <p:spPr>
          <a:xfrm>
            <a:off x="2730053" y="2270656"/>
            <a:ext cx="5723115" cy="750094"/>
          </a:xfrm>
          <a:custGeom>
            <a:avLst/>
            <a:gdLst>
              <a:gd name="connsiteX0" fmla="*/ 0 w 7630820"/>
              <a:gd name="connsiteY0" fmla="*/ 0 h 1000125"/>
              <a:gd name="connsiteX1" fmla="*/ 7464129 w 7630820"/>
              <a:gd name="connsiteY1" fmla="*/ 0 h 1000125"/>
              <a:gd name="connsiteX2" fmla="*/ 7630820 w 7630820"/>
              <a:gd name="connsiteY2" fmla="*/ 166691 h 1000125"/>
              <a:gd name="connsiteX3" fmla="*/ 7630820 w 7630820"/>
              <a:gd name="connsiteY3" fmla="*/ 833434 h 1000125"/>
              <a:gd name="connsiteX4" fmla="*/ 7464129 w 7630820"/>
              <a:gd name="connsiteY4" fmla="*/ 1000125 h 1000125"/>
              <a:gd name="connsiteX5" fmla="*/ 465061 w 7630820"/>
              <a:gd name="connsiteY5" fmla="*/ 1000125 h 1000125"/>
              <a:gd name="connsiteX6" fmla="*/ 458189 w 7630820"/>
              <a:gd name="connsiteY6" fmla="*/ 973399 h 1000125"/>
              <a:gd name="connsiteX7" fmla="*/ 154270 w 7630820"/>
              <a:gd name="connsiteY7" fmla="*/ 25393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30820" h="1000125">
                <a:moveTo>
                  <a:pt x="0" y="0"/>
                </a:moveTo>
                <a:lnTo>
                  <a:pt x="7464129" y="0"/>
                </a:lnTo>
                <a:cubicBezTo>
                  <a:pt x="7556190" y="0"/>
                  <a:pt x="7630820" y="74630"/>
                  <a:pt x="7630820" y="166691"/>
                </a:cubicBezTo>
                <a:lnTo>
                  <a:pt x="7630820" y="833434"/>
                </a:lnTo>
                <a:cubicBezTo>
                  <a:pt x="7630820" y="925495"/>
                  <a:pt x="7556190" y="1000125"/>
                  <a:pt x="7464129" y="1000125"/>
                </a:cubicBezTo>
                <a:lnTo>
                  <a:pt x="465061" y="1000125"/>
                </a:lnTo>
                <a:lnTo>
                  <a:pt x="458189" y="973399"/>
                </a:lnTo>
                <a:cubicBezTo>
                  <a:pt x="380024" y="722091"/>
                  <a:pt x="277821" y="481373"/>
                  <a:pt x="154270" y="253936"/>
                </a:cubicBezTo>
                <a:close/>
              </a:path>
            </a:pathLst>
          </a:custGeom>
          <a:solidFill>
            <a:schemeClr val="accent1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10972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450"/>
              </a:spcAft>
            </a:pPr>
            <a:r>
              <a:rPr lang="en-US" sz="1500" b="1" cap="all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A5A5D75-E840-41D6-A280-CB3C5E289A9C}"/>
              </a:ext>
            </a:extLst>
          </p:cNvPr>
          <p:cNvSpPr/>
          <p:nvPr userDrawn="1"/>
        </p:nvSpPr>
        <p:spPr>
          <a:xfrm>
            <a:off x="3100247" y="3103973"/>
            <a:ext cx="5352921" cy="750094"/>
          </a:xfrm>
          <a:custGeom>
            <a:avLst/>
            <a:gdLst>
              <a:gd name="connsiteX0" fmla="*/ 0 w 7137228"/>
              <a:gd name="connsiteY0" fmla="*/ 0 h 1000125"/>
              <a:gd name="connsiteX1" fmla="*/ 6970537 w 7137228"/>
              <a:gd name="connsiteY1" fmla="*/ 0 h 1000125"/>
              <a:gd name="connsiteX2" fmla="*/ 7137228 w 7137228"/>
              <a:gd name="connsiteY2" fmla="*/ 166691 h 1000125"/>
              <a:gd name="connsiteX3" fmla="*/ 7137228 w 7137228"/>
              <a:gd name="connsiteY3" fmla="*/ 833434 h 1000125"/>
              <a:gd name="connsiteX4" fmla="*/ 6970537 w 7137228"/>
              <a:gd name="connsiteY4" fmla="*/ 1000125 h 1000125"/>
              <a:gd name="connsiteX5" fmla="*/ 142205 w 7137228"/>
              <a:gd name="connsiteY5" fmla="*/ 1000125 h 1000125"/>
              <a:gd name="connsiteX6" fmla="*/ 124288 w 7137228"/>
              <a:gd name="connsiteY6" fmla="*/ 645317 h 1000125"/>
              <a:gd name="connsiteX7" fmla="*/ 63480 w 7137228"/>
              <a:gd name="connsiteY7" fmla="*/ 246879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7228" h="1000125">
                <a:moveTo>
                  <a:pt x="0" y="0"/>
                </a:moveTo>
                <a:lnTo>
                  <a:pt x="6970537" y="0"/>
                </a:lnTo>
                <a:cubicBezTo>
                  <a:pt x="7062598" y="0"/>
                  <a:pt x="7137228" y="74630"/>
                  <a:pt x="7137228" y="166691"/>
                </a:cubicBezTo>
                <a:lnTo>
                  <a:pt x="7137228" y="833434"/>
                </a:lnTo>
                <a:cubicBezTo>
                  <a:pt x="7137228" y="925495"/>
                  <a:pt x="7062598" y="1000125"/>
                  <a:pt x="6970537" y="1000125"/>
                </a:cubicBezTo>
                <a:lnTo>
                  <a:pt x="142205" y="1000125"/>
                </a:lnTo>
                <a:lnTo>
                  <a:pt x="124288" y="645317"/>
                </a:lnTo>
                <a:cubicBezTo>
                  <a:pt x="110589" y="510417"/>
                  <a:pt x="90207" y="377492"/>
                  <a:pt x="63480" y="246879"/>
                </a:cubicBezTo>
                <a:close/>
              </a:path>
            </a:pathLst>
          </a:custGeom>
          <a:solidFill>
            <a:schemeClr val="accent4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10972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450"/>
              </a:spcAft>
            </a:pPr>
            <a:r>
              <a:rPr lang="en-US" sz="15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F401913-1291-4920-9333-8A1E3E4D4F69}"/>
              </a:ext>
            </a:extLst>
          </p:cNvPr>
          <p:cNvSpPr/>
          <p:nvPr userDrawn="1"/>
        </p:nvSpPr>
        <p:spPr>
          <a:xfrm>
            <a:off x="3100247" y="3937290"/>
            <a:ext cx="5352921" cy="750094"/>
          </a:xfrm>
          <a:custGeom>
            <a:avLst/>
            <a:gdLst>
              <a:gd name="connsiteX0" fmla="*/ 142205 w 7137228"/>
              <a:gd name="connsiteY0" fmla="*/ 0 h 1000125"/>
              <a:gd name="connsiteX1" fmla="*/ 6970537 w 7137228"/>
              <a:gd name="connsiteY1" fmla="*/ 0 h 1000125"/>
              <a:gd name="connsiteX2" fmla="*/ 7137228 w 7137228"/>
              <a:gd name="connsiteY2" fmla="*/ 166691 h 1000125"/>
              <a:gd name="connsiteX3" fmla="*/ 7137228 w 7137228"/>
              <a:gd name="connsiteY3" fmla="*/ 833434 h 1000125"/>
              <a:gd name="connsiteX4" fmla="*/ 6970537 w 7137228"/>
              <a:gd name="connsiteY4" fmla="*/ 1000125 h 1000125"/>
              <a:gd name="connsiteX5" fmla="*/ 0 w 7137228"/>
              <a:gd name="connsiteY5" fmla="*/ 1000125 h 1000125"/>
              <a:gd name="connsiteX6" fmla="*/ 63480 w 7137228"/>
              <a:gd name="connsiteY6" fmla="*/ 753246 h 1000125"/>
              <a:gd name="connsiteX7" fmla="*/ 124288 w 7137228"/>
              <a:gd name="connsiteY7" fmla="*/ 354808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37228" h="1000125">
                <a:moveTo>
                  <a:pt x="142205" y="0"/>
                </a:moveTo>
                <a:lnTo>
                  <a:pt x="6970537" y="0"/>
                </a:lnTo>
                <a:cubicBezTo>
                  <a:pt x="7062598" y="0"/>
                  <a:pt x="7137228" y="74630"/>
                  <a:pt x="7137228" y="166691"/>
                </a:cubicBezTo>
                <a:lnTo>
                  <a:pt x="7137228" y="833434"/>
                </a:lnTo>
                <a:cubicBezTo>
                  <a:pt x="7137228" y="925495"/>
                  <a:pt x="7062598" y="1000125"/>
                  <a:pt x="6970537" y="1000125"/>
                </a:cubicBezTo>
                <a:lnTo>
                  <a:pt x="0" y="1000125"/>
                </a:lnTo>
                <a:lnTo>
                  <a:pt x="63480" y="753246"/>
                </a:lnTo>
                <a:cubicBezTo>
                  <a:pt x="90207" y="622633"/>
                  <a:pt x="110589" y="489708"/>
                  <a:pt x="124288" y="354808"/>
                </a:cubicBezTo>
                <a:close/>
              </a:path>
            </a:pathLst>
          </a:custGeom>
          <a:solidFill>
            <a:schemeClr val="accent3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10972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450"/>
              </a:spcAft>
            </a:pPr>
            <a:r>
              <a:rPr lang="en-US" sz="15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37DC4A3-9952-44E2-8CEE-C72FBF86C3BB}"/>
              </a:ext>
            </a:extLst>
          </p:cNvPr>
          <p:cNvSpPr/>
          <p:nvPr userDrawn="1"/>
        </p:nvSpPr>
        <p:spPr>
          <a:xfrm>
            <a:off x="2730053" y="4770607"/>
            <a:ext cx="5723116" cy="750094"/>
          </a:xfrm>
          <a:custGeom>
            <a:avLst/>
            <a:gdLst>
              <a:gd name="connsiteX0" fmla="*/ 465061 w 7630821"/>
              <a:gd name="connsiteY0" fmla="*/ 0 h 1000125"/>
              <a:gd name="connsiteX1" fmla="*/ 7464130 w 7630821"/>
              <a:gd name="connsiteY1" fmla="*/ 0 h 1000125"/>
              <a:gd name="connsiteX2" fmla="*/ 7630821 w 7630821"/>
              <a:gd name="connsiteY2" fmla="*/ 166691 h 1000125"/>
              <a:gd name="connsiteX3" fmla="*/ 7630821 w 7630821"/>
              <a:gd name="connsiteY3" fmla="*/ 833434 h 1000125"/>
              <a:gd name="connsiteX4" fmla="*/ 7464130 w 7630821"/>
              <a:gd name="connsiteY4" fmla="*/ 1000125 h 1000125"/>
              <a:gd name="connsiteX5" fmla="*/ 0 w 7630821"/>
              <a:gd name="connsiteY5" fmla="*/ 1000125 h 1000125"/>
              <a:gd name="connsiteX6" fmla="*/ 154271 w 7630821"/>
              <a:gd name="connsiteY6" fmla="*/ 746188 h 1000125"/>
              <a:gd name="connsiteX7" fmla="*/ 458190 w 7630821"/>
              <a:gd name="connsiteY7" fmla="*/ 26726 h 100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30821" h="1000125">
                <a:moveTo>
                  <a:pt x="465061" y="0"/>
                </a:moveTo>
                <a:lnTo>
                  <a:pt x="7464130" y="0"/>
                </a:lnTo>
                <a:cubicBezTo>
                  <a:pt x="7556191" y="0"/>
                  <a:pt x="7630821" y="74630"/>
                  <a:pt x="7630821" y="166691"/>
                </a:cubicBezTo>
                <a:lnTo>
                  <a:pt x="7630821" y="833434"/>
                </a:lnTo>
                <a:cubicBezTo>
                  <a:pt x="7630821" y="925495"/>
                  <a:pt x="7556191" y="1000125"/>
                  <a:pt x="7464130" y="1000125"/>
                </a:cubicBezTo>
                <a:lnTo>
                  <a:pt x="0" y="1000125"/>
                </a:lnTo>
                <a:lnTo>
                  <a:pt x="154271" y="746188"/>
                </a:lnTo>
                <a:cubicBezTo>
                  <a:pt x="277822" y="518751"/>
                  <a:pt x="380025" y="278034"/>
                  <a:pt x="458190" y="26726"/>
                </a:cubicBezTo>
                <a:close/>
              </a:path>
            </a:pathLst>
          </a:custGeom>
          <a:solidFill>
            <a:schemeClr val="accent6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10972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200"/>
              </a:lnSpc>
              <a:spcAft>
                <a:spcPts val="450"/>
              </a:spcAft>
            </a:pPr>
            <a:r>
              <a:rPr lang="en-US" sz="15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>
              <a:lnSpc>
                <a:spcPts val="1200"/>
              </a:lnSpc>
            </a:pPr>
            <a:r>
              <a:rPr lang="en-US" sz="1050" noProof="1">
                <a:solidFill>
                  <a:schemeClr val="bg2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proin.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1274657-9678-4C16-B5FC-9E1D86EF05D1}"/>
              </a:ext>
            </a:extLst>
          </p:cNvPr>
          <p:cNvCxnSpPr/>
          <p:nvPr userDrawn="1"/>
        </p:nvCxnSpPr>
        <p:spPr>
          <a:xfrm>
            <a:off x="7522369" y="2388528"/>
            <a:ext cx="0" cy="51435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88729EC-FE4F-48CB-AF58-EA7AFF308CD5}"/>
              </a:ext>
            </a:extLst>
          </p:cNvPr>
          <p:cNvCxnSpPr/>
          <p:nvPr userDrawn="1"/>
        </p:nvCxnSpPr>
        <p:spPr>
          <a:xfrm>
            <a:off x="7536656" y="3221844"/>
            <a:ext cx="0" cy="51435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390E39-FF24-403D-AF0F-9C0A9E731E14}"/>
              </a:ext>
            </a:extLst>
          </p:cNvPr>
          <p:cNvCxnSpPr/>
          <p:nvPr userDrawn="1"/>
        </p:nvCxnSpPr>
        <p:spPr>
          <a:xfrm>
            <a:off x="7522369" y="4055161"/>
            <a:ext cx="0" cy="51435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23D415-EEDC-4B54-A5D2-87BD6B57DE6D}"/>
              </a:ext>
            </a:extLst>
          </p:cNvPr>
          <p:cNvCxnSpPr/>
          <p:nvPr userDrawn="1"/>
        </p:nvCxnSpPr>
        <p:spPr>
          <a:xfrm>
            <a:off x="7536656" y="4888479"/>
            <a:ext cx="0" cy="514350"/>
          </a:xfrm>
          <a:prstGeom prst="lin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1" name="Graphic 72" descr="Users">
            <a:extLst>
              <a:ext uri="{FF2B5EF4-FFF2-40B4-BE49-F238E27FC236}">
                <a16:creationId xmlns:a16="http://schemas.microsoft.com/office/drawing/2014/main" id="{D2A46205-8114-45E3-B89B-9A4B7F601772}"/>
              </a:ext>
            </a:extLst>
          </p:cNvPr>
          <p:cNvGrpSpPr/>
          <p:nvPr userDrawn="1"/>
        </p:nvGrpSpPr>
        <p:grpSpPr>
          <a:xfrm>
            <a:off x="7707000" y="3328747"/>
            <a:ext cx="478351" cy="294811"/>
            <a:chOff x="10275999" y="2902567"/>
            <a:chExt cx="637801" cy="393081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55E102-2DE8-486B-9E41-939EDFBD82BC}"/>
                </a:ext>
              </a:extLst>
            </p:cNvPr>
            <p:cNvSpPr/>
            <p:nvPr/>
          </p:nvSpPr>
          <p:spPr>
            <a:xfrm>
              <a:off x="10344826" y="2902567"/>
              <a:ext cx="137655" cy="130007"/>
            </a:xfrm>
            <a:custGeom>
              <a:avLst/>
              <a:gdLst>
                <a:gd name="connsiteX0" fmla="*/ 137655 w 137654"/>
                <a:gd name="connsiteY0" fmla="*/ 68827 h 130007"/>
                <a:gd name="connsiteX1" fmla="*/ 68827 w 137654"/>
                <a:gd name="connsiteY1" fmla="*/ 137655 h 130007"/>
                <a:gd name="connsiteX2" fmla="*/ 0 w 137654"/>
                <a:gd name="connsiteY2" fmla="*/ 68827 h 130007"/>
                <a:gd name="connsiteX3" fmla="*/ 68827 w 137654"/>
                <a:gd name="connsiteY3" fmla="*/ 0 h 130007"/>
                <a:gd name="connsiteX4" fmla="*/ 137655 w 137654"/>
                <a:gd name="connsiteY4" fmla="*/ 68827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E80826E-D0B4-4DDC-BED7-407CD59CD1F8}"/>
                </a:ext>
              </a:extLst>
            </p:cNvPr>
            <p:cNvSpPr/>
            <p:nvPr/>
          </p:nvSpPr>
          <p:spPr>
            <a:xfrm>
              <a:off x="10711906" y="2902567"/>
              <a:ext cx="137655" cy="130007"/>
            </a:xfrm>
            <a:custGeom>
              <a:avLst/>
              <a:gdLst>
                <a:gd name="connsiteX0" fmla="*/ 137655 w 137654"/>
                <a:gd name="connsiteY0" fmla="*/ 68827 h 130007"/>
                <a:gd name="connsiteX1" fmla="*/ 68827 w 137654"/>
                <a:gd name="connsiteY1" fmla="*/ 137655 h 130007"/>
                <a:gd name="connsiteX2" fmla="*/ 0 w 137654"/>
                <a:gd name="connsiteY2" fmla="*/ 68827 h 130007"/>
                <a:gd name="connsiteX3" fmla="*/ 68827 w 137654"/>
                <a:gd name="connsiteY3" fmla="*/ 0 h 130007"/>
                <a:gd name="connsiteX4" fmla="*/ 137655 w 137654"/>
                <a:gd name="connsiteY4" fmla="*/ 68827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2792D5A-CAE4-4361-B897-E66BB0232800}"/>
                </a:ext>
              </a:extLst>
            </p:cNvPr>
            <p:cNvSpPr/>
            <p:nvPr/>
          </p:nvSpPr>
          <p:spPr>
            <a:xfrm>
              <a:off x="10459539" y="3165641"/>
              <a:ext cx="275310" cy="130007"/>
            </a:xfrm>
            <a:custGeom>
              <a:avLst/>
              <a:gdLst>
                <a:gd name="connsiteX0" fmla="*/ 275310 w 275309"/>
                <a:gd name="connsiteY0" fmla="*/ 137655 h 130007"/>
                <a:gd name="connsiteX1" fmla="*/ 275310 w 275309"/>
                <a:gd name="connsiteY1" fmla="*/ 68827 h 130007"/>
                <a:gd name="connsiteX2" fmla="*/ 261544 w 275309"/>
                <a:gd name="connsiteY2" fmla="*/ 41296 h 130007"/>
                <a:gd name="connsiteX3" fmla="*/ 194246 w 275309"/>
                <a:gd name="connsiteY3" fmla="*/ 9177 h 130007"/>
                <a:gd name="connsiteX4" fmla="*/ 137655 w 275309"/>
                <a:gd name="connsiteY4" fmla="*/ 0 h 130007"/>
                <a:gd name="connsiteX5" fmla="*/ 81063 w 275309"/>
                <a:gd name="connsiteY5" fmla="*/ 9177 h 130007"/>
                <a:gd name="connsiteX6" fmla="*/ 13765 w 275309"/>
                <a:gd name="connsiteY6" fmla="*/ 41296 h 130007"/>
                <a:gd name="connsiteX7" fmla="*/ 0 w 275309"/>
                <a:gd name="connsiteY7" fmla="*/ 68827 h 130007"/>
                <a:gd name="connsiteX8" fmla="*/ 0 w 275309"/>
                <a:gd name="connsiteY8" fmla="*/ 137655 h 130007"/>
                <a:gd name="connsiteX9" fmla="*/ 275310 w 275309"/>
                <a:gd name="connsiteY9" fmla="*/ 137655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309" h="130007">
                  <a:moveTo>
                    <a:pt x="275310" y="137655"/>
                  </a:moveTo>
                  <a:lnTo>
                    <a:pt x="275310" y="68827"/>
                  </a:lnTo>
                  <a:cubicBezTo>
                    <a:pt x="275310" y="58121"/>
                    <a:pt x="270721" y="47414"/>
                    <a:pt x="261544" y="41296"/>
                  </a:cubicBezTo>
                  <a:cubicBezTo>
                    <a:pt x="243190" y="26001"/>
                    <a:pt x="218718" y="15295"/>
                    <a:pt x="194246" y="9177"/>
                  </a:cubicBezTo>
                  <a:cubicBezTo>
                    <a:pt x="177422" y="4588"/>
                    <a:pt x="157538" y="0"/>
                    <a:pt x="137655" y="0"/>
                  </a:cubicBezTo>
                  <a:cubicBezTo>
                    <a:pt x="119301" y="0"/>
                    <a:pt x="99417" y="3059"/>
                    <a:pt x="81063" y="9177"/>
                  </a:cubicBezTo>
                  <a:cubicBezTo>
                    <a:pt x="56591" y="15295"/>
                    <a:pt x="33649" y="27531"/>
                    <a:pt x="13765" y="41296"/>
                  </a:cubicBezTo>
                  <a:cubicBezTo>
                    <a:pt x="4588" y="48944"/>
                    <a:pt x="0" y="58121"/>
                    <a:pt x="0" y="68827"/>
                  </a:cubicBezTo>
                  <a:lnTo>
                    <a:pt x="0" y="137655"/>
                  </a:lnTo>
                  <a:lnTo>
                    <a:pt x="275310" y="137655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F5DD226-B134-4B90-ABC9-33E4ED38B4AD}"/>
                </a:ext>
              </a:extLst>
            </p:cNvPr>
            <p:cNvSpPr/>
            <p:nvPr/>
          </p:nvSpPr>
          <p:spPr>
            <a:xfrm>
              <a:off x="10528366" y="3009632"/>
              <a:ext cx="137655" cy="137655"/>
            </a:xfrm>
            <a:custGeom>
              <a:avLst/>
              <a:gdLst>
                <a:gd name="connsiteX0" fmla="*/ 137655 w 137654"/>
                <a:gd name="connsiteY0" fmla="*/ 68827 h 137654"/>
                <a:gd name="connsiteX1" fmla="*/ 68827 w 137654"/>
                <a:gd name="connsiteY1" fmla="*/ 137655 h 137654"/>
                <a:gd name="connsiteX2" fmla="*/ 0 w 137654"/>
                <a:gd name="connsiteY2" fmla="*/ 68827 h 137654"/>
                <a:gd name="connsiteX3" fmla="*/ 68827 w 137654"/>
                <a:gd name="connsiteY3" fmla="*/ 0 h 137654"/>
                <a:gd name="connsiteX4" fmla="*/ 137655 w 137654"/>
                <a:gd name="connsiteY4" fmla="*/ 68827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7654">
                  <a:moveTo>
                    <a:pt x="137655" y="68827"/>
                  </a:moveTo>
                  <a:cubicBezTo>
                    <a:pt x="137655" y="106840"/>
                    <a:pt x="106840" y="137655"/>
                    <a:pt x="68827" y="137655"/>
                  </a:cubicBezTo>
                  <a:cubicBezTo>
                    <a:pt x="30815" y="137655"/>
                    <a:pt x="0" y="106840"/>
                    <a:pt x="0" y="68827"/>
                  </a:cubicBezTo>
                  <a:cubicBezTo>
                    <a:pt x="0" y="30815"/>
                    <a:pt x="30815" y="0"/>
                    <a:pt x="68827" y="0"/>
                  </a:cubicBezTo>
                  <a:cubicBezTo>
                    <a:pt x="106840" y="0"/>
                    <a:pt x="137655" y="30815"/>
                    <a:pt x="137655" y="6882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C356200-F5F9-4A8F-977A-AAD867F2A383}"/>
                </a:ext>
              </a:extLst>
            </p:cNvPr>
            <p:cNvSpPr/>
            <p:nvPr/>
          </p:nvSpPr>
          <p:spPr>
            <a:xfrm>
              <a:off x="10669080" y="3058576"/>
              <a:ext cx="244720" cy="137655"/>
            </a:xfrm>
            <a:custGeom>
              <a:avLst/>
              <a:gdLst>
                <a:gd name="connsiteX0" fmla="*/ 235543 w 244719"/>
                <a:gd name="connsiteY0" fmla="*/ 41296 h 137654"/>
                <a:gd name="connsiteX1" fmla="*/ 168245 w 244719"/>
                <a:gd name="connsiteY1" fmla="*/ 9177 h 137654"/>
                <a:gd name="connsiteX2" fmla="*/ 111653 w 244719"/>
                <a:gd name="connsiteY2" fmla="*/ 0 h 137654"/>
                <a:gd name="connsiteX3" fmla="*/ 55062 w 244719"/>
                <a:gd name="connsiteY3" fmla="*/ 9177 h 137654"/>
                <a:gd name="connsiteX4" fmla="*/ 27531 w 244719"/>
                <a:gd name="connsiteY4" fmla="*/ 19883 h 137654"/>
                <a:gd name="connsiteX5" fmla="*/ 27531 w 244719"/>
                <a:gd name="connsiteY5" fmla="*/ 21413 h 137654"/>
                <a:gd name="connsiteX6" fmla="*/ 0 w 244719"/>
                <a:gd name="connsiteY6" fmla="*/ 88711 h 137654"/>
                <a:gd name="connsiteX7" fmla="*/ 70357 w 244719"/>
                <a:gd name="connsiteY7" fmla="*/ 123889 h 137654"/>
                <a:gd name="connsiteX8" fmla="*/ 82593 w 244719"/>
                <a:gd name="connsiteY8" fmla="*/ 137655 h 137654"/>
                <a:gd name="connsiteX9" fmla="*/ 249308 w 244719"/>
                <a:gd name="connsiteY9" fmla="*/ 137655 h 137654"/>
                <a:gd name="connsiteX10" fmla="*/ 249308 w 244719"/>
                <a:gd name="connsiteY10" fmla="*/ 68827 h 137654"/>
                <a:gd name="connsiteX11" fmla="*/ 235543 w 244719"/>
                <a:gd name="connsiteY11" fmla="*/ 41296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4719" h="137654">
                  <a:moveTo>
                    <a:pt x="235543" y="41296"/>
                  </a:moveTo>
                  <a:cubicBezTo>
                    <a:pt x="217189" y="26001"/>
                    <a:pt x="192717" y="15295"/>
                    <a:pt x="168245" y="9177"/>
                  </a:cubicBezTo>
                  <a:cubicBezTo>
                    <a:pt x="151420" y="4588"/>
                    <a:pt x="131537" y="0"/>
                    <a:pt x="111653" y="0"/>
                  </a:cubicBezTo>
                  <a:cubicBezTo>
                    <a:pt x="93299" y="0"/>
                    <a:pt x="73416" y="3059"/>
                    <a:pt x="55062" y="9177"/>
                  </a:cubicBezTo>
                  <a:cubicBezTo>
                    <a:pt x="45885" y="12236"/>
                    <a:pt x="36708" y="15295"/>
                    <a:pt x="27531" y="19883"/>
                  </a:cubicBezTo>
                  <a:lnTo>
                    <a:pt x="27531" y="21413"/>
                  </a:lnTo>
                  <a:cubicBezTo>
                    <a:pt x="27531" y="47414"/>
                    <a:pt x="16824" y="71886"/>
                    <a:pt x="0" y="88711"/>
                  </a:cubicBezTo>
                  <a:cubicBezTo>
                    <a:pt x="29060" y="97888"/>
                    <a:pt x="52003" y="110124"/>
                    <a:pt x="70357" y="123889"/>
                  </a:cubicBezTo>
                  <a:cubicBezTo>
                    <a:pt x="74945" y="128478"/>
                    <a:pt x="79534" y="131537"/>
                    <a:pt x="82593" y="137655"/>
                  </a:cubicBezTo>
                  <a:lnTo>
                    <a:pt x="249308" y="137655"/>
                  </a:lnTo>
                  <a:lnTo>
                    <a:pt x="249308" y="68827"/>
                  </a:lnTo>
                  <a:cubicBezTo>
                    <a:pt x="249308" y="58121"/>
                    <a:pt x="244720" y="47414"/>
                    <a:pt x="235543" y="4129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5C48F59-6D13-4621-99B3-13F479F522BB}"/>
                </a:ext>
              </a:extLst>
            </p:cNvPr>
            <p:cNvSpPr/>
            <p:nvPr/>
          </p:nvSpPr>
          <p:spPr>
            <a:xfrm>
              <a:off x="10275999" y="3058576"/>
              <a:ext cx="244720" cy="137655"/>
            </a:xfrm>
            <a:custGeom>
              <a:avLst/>
              <a:gdLst>
                <a:gd name="connsiteX0" fmla="*/ 178951 w 244719"/>
                <a:gd name="connsiteY0" fmla="*/ 123889 h 137654"/>
                <a:gd name="connsiteX1" fmla="*/ 178951 w 244719"/>
                <a:gd name="connsiteY1" fmla="*/ 123889 h 137654"/>
                <a:gd name="connsiteX2" fmla="*/ 249308 w 244719"/>
                <a:gd name="connsiteY2" fmla="*/ 88711 h 137654"/>
                <a:gd name="connsiteX3" fmla="*/ 221777 w 244719"/>
                <a:gd name="connsiteY3" fmla="*/ 21413 h 137654"/>
                <a:gd name="connsiteX4" fmla="*/ 221777 w 244719"/>
                <a:gd name="connsiteY4" fmla="*/ 18354 h 137654"/>
                <a:gd name="connsiteX5" fmla="*/ 194246 w 244719"/>
                <a:gd name="connsiteY5" fmla="*/ 9177 h 137654"/>
                <a:gd name="connsiteX6" fmla="*/ 137655 w 244719"/>
                <a:gd name="connsiteY6" fmla="*/ 0 h 137654"/>
                <a:gd name="connsiteX7" fmla="*/ 81063 w 244719"/>
                <a:gd name="connsiteY7" fmla="*/ 9177 h 137654"/>
                <a:gd name="connsiteX8" fmla="*/ 13765 w 244719"/>
                <a:gd name="connsiteY8" fmla="*/ 41296 h 137654"/>
                <a:gd name="connsiteX9" fmla="*/ 0 w 244719"/>
                <a:gd name="connsiteY9" fmla="*/ 68827 h 137654"/>
                <a:gd name="connsiteX10" fmla="*/ 0 w 244719"/>
                <a:gd name="connsiteY10" fmla="*/ 137655 h 137654"/>
                <a:gd name="connsiteX11" fmla="*/ 165186 w 244719"/>
                <a:gd name="connsiteY11" fmla="*/ 137655 h 137654"/>
                <a:gd name="connsiteX12" fmla="*/ 178951 w 244719"/>
                <a:gd name="connsiteY12" fmla="*/ 123889 h 13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4719" h="137654">
                  <a:moveTo>
                    <a:pt x="178951" y="123889"/>
                  </a:moveTo>
                  <a:lnTo>
                    <a:pt x="178951" y="123889"/>
                  </a:lnTo>
                  <a:cubicBezTo>
                    <a:pt x="200364" y="108594"/>
                    <a:pt x="224836" y="96358"/>
                    <a:pt x="249308" y="88711"/>
                  </a:cubicBezTo>
                  <a:cubicBezTo>
                    <a:pt x="232484" y="70357"/>
                    <a:pt x="221777" y="47414"/>
                    <a:pt x="221777" y="21413"/>
                  </a:cubicBezTo>
                  <a:cubicBezTo>
                    <a:pt x="221777" y="19883"/>
                    <a:pt x="221777" y="19883"/>
                    <a:pt x="221777" y="18354"/>
                  </a:cubicBezTo>
                  <a:cubicBezTo>
                    <a:pt x="212600" y="15295"/>
                    <a:pt x="203423" y="10706"/>
                    <a:pt x="194246" y="9177"/>
                  </a:cubicBezTo>
                  <a:cubicBezTo>
                    <a:pt x="177422" y="4588"/>
                    <a:pt x="157538" y="0"/>
                    <a:pt x="137655" y="0"/>
                  </a:cubicBezTo>
                  <a:cubicBezTo>
                    <a:pt x="119301" y="0"/>
                    <a:pt x="99417" y="3059"/>
                    <a:pt x="81063" y="9177"/>
                  </a:cubicBezTo>
                  <a:cubicBezTo>
                    <a:pt x="56591" y="16824"/>
                    <a:pt x="33649" y="27531"/>
                    <a:pt x="13765" y="41296"/>
                  </a:cubicBezTo>
                  <a:cubicBezTo>
                    <a:pt x="4588" y="47414"/>
                    <a:pt x="0" y="58121"/>
                    <a:pt x="0" y="68827"/>
                  </a:cubicBezTo>
                  <a:lnTo>
                    <a:pt x="0" y="137655"/>
                  </a:lnTo>
                  <a:lnTo>
                    <a:pt x="165186" y="137655"/>
                  </a:lnTo>
                  <a:cubicBezTo>
                    <a:pt x="169774" y="131537"/>
                    <a:pt x="172833" y="128478"/>
                    <a:pt x="178951" y="12388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8" name="Graphic 73" descr="Puzzle">
            <a:extLst>
              <a:ext uri="{FF2B5EF4-FFF2-40B4-BE49-F238E27FC236}">
                <a16:creationId xmlns:a16="http://schemas.microsoft.com/office/drawing/2014/main" id="{1DB99E6C-08B7-4E98-A899-FE1184B253CA}"/>
              </a:ext>
            </a:extLst>
          </p:cNvPr>
          <p:cNvSpPr/>
          <p:nvPr userDrawn="1"/>
        </p:nvSpPr>
        <p:spPr>
          <a:xfrm>
            <a:off x="7718471" y="4071441"/>
            <a:ext cx="458849" cy="458849"/>
          </a:xfrm>
          <a:custGeom>
            <a:avLst/>
            <a:gdLst>
              <a:gd name="connsiteX0" fmla="*/ 395375 w 611799"/>
              <a:gd name="connsiteY0" fmla="*/ 464203 h 611799"/>
              <a:gd name="connsiteX1" fmla="*/ 362491 w 611799"/>
              <a:gd name="connsiteY1" fmla="*/ 363256 h 611799"/>
              <a:gd name="connsiteX2" fmla="*/ 367844 w 611799"/>
              <a:gd name="connsiteY2" fmla="*/ 357903 h 611799"/>
              <a:gd name="connsiteX3" fmla="*/ 470321 w 611799"/>
              <a:gd name="connsiteY3" fmla="*/ 389257 h 611799"/>
              <a:gd name="connsiteX4" fmla="*/ 524618 w 611799"/>
              <a:gd name="connsiteY4" fmla="*/ 432848 h 611799"/>
              <a:gd name="connsiteX5" fmla="*/ 611799 w 611799"/>
              <a:gd name="connsiteY5" fmla="*/ 345667 h 611799"/>
              <a:gd name="connsiteX6" fmla="*/ 481792 w 611799"/>
              <a:gd name="connsiteY6" fmla="*/ 215659 h 611799"/>
              <a:gd name="connsiteX7" fmla="*/ 525383 w 611799"/>
              <a:gd name="connsiteY7" fmla="*/ 161362 h 611799"/>
              <a:gd name="connsiteX8" fmla="*/ 556737 w 611799"/>
              <a:gd name="connsiteY8" fmla="*/ 58886 h 611799"/>
              <a:gd name="connsiteX9" fmla="*/ 551384 w 611799"/>
              <a:gd name="connsiteY9" fmla="*/ 53532 h 611799"/>
              <a:gd name="connsiteX10" fmla="*/ 450437 w 611799"/>
              <a:gd name="connsiteY10" fmla="*/ 86417 h 611799"/>
              <a:gd name="connsiteX11" fmla="*/ 396140 w 611799"/>
              <a:gd name="connsiteY11" fmla="*/ 130007 h 611799"/>
              <a:gd name="connsiteX12" fmla="*/ 266133 w 611799"/>
              <a:gd name="connsiteY12" fmla="*/ 0 h 611799"/>
              <a:gd name="connsiteX13" fmla="*/ 178187 w 611799"/>
              <a:gd name="connsiteY13" fmla="*/ 87181 h 611799"/>
              <a:gd name="connsiteX14" fmla="*/ 221777 w 611799"/>
              <a:gd name="connsiteY14" fmla="*/ 141479 h 611799"/>
              <a:gd name="connsiteX15" fmla="*/ 254661 w 611799"/>
              <a:gd name="connsiteY15" fmla="*/ 242425 h 611799"/>
              <a:gd name="connsiteX16" fmla="*/ 249308 w 611799"/>
              <a:gd name="connsiteY16" fmla="*/ 247779 h 611799"/>
              <a:gd name="connsiteX17" fmla="*/ 146832 w 611799"/>
              <a:gd name="connsiteY17" fmla="*/ 216424 h 611799"/>
              <a:gd name="connsiteX18" fmla="*/ 92535 w 611799"/>
              <a:gd name="connsiteY18" fmla="*/ 172833 h 611799"/>
              <a:gd name="connsiteX19" fmla="*/ 0 w 611799"/>
              <a:gd name="connsiteY19" fmla="*/ 266133 h 611799"/>
              <a:gd name="connsiteX20" fmla="*/ 130007 w 611799"/>
              <a:gd name="connsiteY20" fmla="*/ 396140 h 611799"/>
              <a:gd name="connsiteX21" fmla="*/ 86417 w 611799"/>
              <a:gd name="connsiteY21" fmla="*/ 450437 h 611799"/>
              <a:gd name="connsiteX22" fmla="*/ 55062 w 611799"/>
              <a:gd name="connsiteY22" fmla="*/ 552914 h 611799"/>
              <a:gd name="connsiteX23" fmla="*/ 60415 w 611799"/>
              <a:gd name="connsiteY23" fmla="*/ 558267 h 611799"/>
              <a:gd name="connsiteX24" fmla="*/ 161362 w 611799"/>
              <a:gd name="connsiteY24" fmla="*/ 525383 h 611799"/>
              <a:gd name="connsiteX25" fmla="*/ 215659 w 611799"/>
              <a:gd name="connsiteY25" fmla="*/ 481792 h 611799"/>
              <a:gd name="connsiteX26" fmla="*/ 345667 w 611799"/>
              <a:gd name="connsiteY26" fmla="*/ 611799 h 611799"/>
              <a:gd name="connsiteX27" fmla="*/ 438966 w 611799"/>
              <a:gd name="connsiteY27" fmla="*/ 518500 h 611799"/>
              <a:gd name="connsiteX28" fmla="*/ 395375 w 611799"/>
              <a:gd name="connsiteY28" fmla="*/ 464203 h 611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1799" h="611799">
                <a:moveTo>
                  <a:pt x="395375" y="464203"/>
                </a:moveTo>
                <a:cubicBezTo>
                  <a:pt x="344902" y="465732"/>
                  <a:pt x="326548" y="400728"/>
                  <a:pt x="362491" y="363256"/>
                </a:cubicBezTo>
                <a:lnTo>
                  <a:pt x="367844" y="357903"/>
                </a:lnTo>
                <a:cubicBezTo>
                  <a:pt x="405317" y="321959"/>
                  <a:pt x="471850" y="338784"/>
                  <a:pt x="470321" y="389257"/>
                </a:cubicBezTo>
                <a:cubicBezTo>
                  <a:pt x="469556" y="418318"/>
                  <a:pt x="503970" y="453496"/>
                  <a:pt x="524618" y="432848"/>
                </a:cubicBezTo>
                <a:lnTo>
                  <a:pt x="611799" y="345667"/>
                </a:lnTo>
                <a:lnTo>
                  <a:pt x="481792" y="215659"/>
                </a:lnTo>
                <a:cubicBezTo>
                  <a:pt x="461144" y="195011"/>
                  <a:pt x="496322" y="160597"/>
                  <a:pt x="525383" y="161362"/>
                </a:cubicBezTo>
                <a:cubicBezTo>
                  <a:pt x="575856" y="162892"/>
                  <a:pt x="592680" y="96358"/>
                  <a:pt x="556737" y="58886"/>
                </a:cubicBezTo>
                <a:lnTo>
                  <a:pt x="551384" y="53532"/>
                </a:lnTo>
                <a:cubicBezTo>
                  <a:pt x="513911" y="17589"/>
                  <a:pt x="448908" y="35943"/>
                  <a:pt x="450437" y="86417"/>
                </a:cubicBezTo>
                <a:cubicBezTo>
                  <a:pt x="451202" y="115477"/>
                  <a:pt x="416788" y="150656"/>
                  <a:pt x="396140" y="130007"/>
                </a:cubicBezTo>
                <a:lnTo>
                  <a:pt x="266133" y="0"/>
                </a:lnTo>
                <a:lnTo>
                  <a:pt x="178187" y="87181"/>
                </a:lnTo>
                <a:cubicBezTo>
                  <a:pt x="157538" y="107830"/>
                  <a:pt x="192717" y="142243"/>
                  <a:pt x="221777" y="141479"/>
                </a:cubicBezTo>
                <a:cubicBezTo>
                  <a:pt x="272251" y="139949"/>
                  <a:pt x="290605" y="204953"/>
                  <a:pt x="254661" y="242425"/>
                </a:cubicBezTo>
                <a:lnTo>
                  <a:pt x="249308" y="247779"/>
                </a:lnTo>
                <a:cubicBezTo>
                  <a:pt x="211835" y="283722"/>
                  <a:pt x="145302" y="266897"/>
                  <a:pt x="146832" y="216424"/>
                </a:cubicBezTo>
                <a:cubicBezTo>
                  <a:pt x="147597" y="187364"/>
                  <a:pt x="113183" y="152185"/>
                  <a:pt x="92535" y="172833"/>
                </a:cubicBezTo>
                <a:lnTo>
                  <a:pt x="0" y="266133"/>
                </a:lnTo>
                <a:lnTo>
                  <a:pt x="130007" y="396140"/>
                </a:lnTo>
                <a:cubicBezTo>
                  <a:pt x="150656" y="416788"/>
                  <a:pt x="115477" y="451202"/>
                  <a:pt x="86417" y="450437"/>
                </a:cubicBezTo>
                <a:cubicBezTo>
                  <a:pt x="35943" y="448908"/>
                  <a:pt x="19119" y="515441"/>
                  <a:pt x="55062" y="552914"/>
                </a:cubicBezTo>
                <a:lnTo>
                  <a:pt x="60415" y="558267"/>
                </a:lnTo>
                <a:cubicBezTo>
                  <a:pt x="97888" y="594210"/>
                  <a:pt x="162892" y="575856"/>
                  <a:pt x="161362" y="525383"/>
                </a:cubicBezTo>
                <a:cubicBezTo>
                  <a:pt x="160597" y="496322"/>
                  <a:pt x="195011" y="461144"/>
                  <a:pt x="215659" y="481792"/>
                </a:cubicBezTo>
                <a:lnTo>
                  <a:pt x="345667" y="611799"/>
                </a:lnTo>
                <a:lnTo>
                  <a:pt x="438966" y="518500"/>
                </a:lnTo>
                <a:cubicBezTo>
                  <a:pt x="459614" y="497852"/>
                  <a:pt x="425200" y="463438"/>
                  <a:pt x="395375" y="464203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764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9" name="Graphic 74" descr="Lightbulb">
            <a:extLst>
              <a:ext uri="{FF2B5EF4-FFF2-40B4-BE49-F238E27FC236}">
                <a16:creationId xmlns:a16="http://schemas.microsoft.com/office/drawing/2014/main" id="{4612FAAF-9423-48F3-BF56-66E1F30C4000}"/>
              </a:ext>
            </a:extLst>
          </p:cNvPr>
          <p:cNvGrpSpPr/>
          <p:nvPr userDrawn="1"/>
        </p:nvGrpSpPr>
        <p:grpSpPr>
          <a:xfrm>
            <a:off x="7802058" y="4904758"/>
            <a:ext cx="298252" cy="481792"/>
            <a:chOff x="10402744" y="5003916"/>
            <a:chExt cx="397669" cy="642389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0230C20-8B01-478C-80E6-A171F4B585EC}"/>
                </a:ext>
              </a:extLst>
            </p:cNvPr>
            <p:cNvSpPr/>
            <p:nvPr/>
          </p:nvSpPr>
          <p:spPr>
            <a:xfrm>
              <a:off x="10502161" y="5447470"/>
              <a:ext cx="198835" cy="45885"/>
            </a:xfrm>
            <a:custGeom>
              <a:avLst/>
              <a:gdLst>
                <a:gd name="connsiteX0" fmla="*/ 22942 w 198834"/>
                <a:gd name="connsiteY0" fmla="*/ 0 h 45884"/>
                <a:gd name="connsiteX1" fmla="*/ 175892 w 198834"/>
                <a:gd name="connsiteY1" fmla="*/ 0 h 45884"/>
                <a:gd name="connsiteX2" fmla="*/ 198835 w 198834"/>
                <a:gd name="connsiteY2" fmla="*/ 22942 h 45884"/>
                <a:gd name="connsiteX3" fmla="*/ 175892 w 198834"/>
                <a:gd name="connsiteY3" fmla="*/ 45885 h 45884"/>
                <a:gd name="connsiteX4" fmla="*/ 22942 w 198834"/>
                <a:gd name="connsiteY4" fmla="*/ 45885 h 45884"/>
                <a:gd name="connsiteX5" fmla="*/ 0 w 198834"/>
                <a:gd name="connsiteY5" fmla="*/ 22942 h 45884"/>
                <a:gd name="connsiteX6" fmla="*/ 22942 w 198834"/>
                <a:gd name="connsiteY6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834" h="45884">
                  <a:moveTo>
                    <a:pt x="22942" y="0"/>
                  </a:moveTo>
                  <a:lnTo>
                    <a:pt x="175892" y="0"/>
                  </a:lnTo>
                  <a:cubicBezTo>
                    <a:pt x="188893" y="0"/>
                    <a:pt x="198835" y="9942"/>
                    <a:pt x="198835" y="22942"/>
                  </a:cubicBezTo>
                  <a:cubicBezTo>
                    <a:pt x="198835" y="35943"/>
                    <a:pt x="188893" y="45885"/>
                    <a:pt x="175892" y="45885"/>
                  </a:cubicBezTo>
                  <a:lnTo>
                    <a:pt x="22942" y="45885"/>
                  </a:lnTo>
                  <a:cubicBezTo>
                    <a:pt x="9942" y="45885"/>
                    <a:pt x="0" y="35943"/>
                    <a:pt x="0" y="22942"/>
                  </a:cubicBezTo>
                  <a:cubicBezTo>
                    <a:pt x="0" y="9942"/>
                    <a:pt x="9942" y="0"/>
                    <a:pt x="22942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CBA931E-C91F-4D0F-9374-A046F6A3C22F}"/>
                </a:ext>
              </a:extLst>
            </p:cNvPr>
            <p:cNvSpPr/>
            <p:nvPr/>
          </p:nvSpPr>
          <p:spPr>
            <a:xfrm>
              <a:off x="10502161" y="5523945"/>
              <a:ext cx="198835" cy="45885"/>
            </a:xfrm>
            <a:custGeom>
              <a:avLst/>
              <a:gdLst>
                <a:gd name="connsiteX0" fmla="*/ 22942 w 198834"/>
                <a:gd name="connsiteY0" fmla="*/ 0 h 45884"/>
                <a:gd name="connsiteX1" fmla="*/ 175892 w 198834"/>
                <a:gd name="connsiteY1" fmla="*/ 0 h 45884"/>
                <a:gd name="connsiteX2" fmla="*/ 198835 w 198834"/>
                <a:gd name="connsiteY2" fmla="*/ 22942 h 45884"/>
                <a:gd name="connsiteX3" fmla="*/ 175892 w 198834"/>
                <a:gd name="connsiteY3" fmla="*/ 45885 h 45884"/>
                <a:gd name="connsiteX4" fmla="*/ 22942 w 198834"/>
                <a:gd name="connsiteY4" fmla="*/ 45885 h 45884"/>
                <a:gd name="connsiteX5" fmla="*/ 0 w 198834"/>
                <a:gd name="connsiteY5" fmla="*/ 22942 h 45884"/>
                <a:gd name="connsiteX6" fmla="*/ 22942 w 198834"/>
                <a:gd name="connsiteY6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834" h="45884">
                  <a:moveTo>
                    <a:pt x="22942" y="0"/>
                  </a:moveTo>
                  <a:lnTo>
                    <a:pt x="175892" y="0"/>
                  </a:lnTo>
                  <a:cubicBezTo>
                    <a:pt x="188893" y="0"/>
                    <a:pt x="198835" y="9942"/>
                    <a:pt x="198835" y="22942"/>
                  </a:cubicBezTo>
                  <a:cubicBezTo>
                    <a:pt x="198835" y="35943"/>
                    <a:pt x="188893" y="45885"/>
                    <a:pt x="175892" y="45885"/>
                  </a:cubicBezTo>
                  <a:lnTo>
                    <a:pt x="22942" y="45885"/>
                  </a:lnTo>
                  <a:cubicBezTo>
                    <a:pt x="9942" y="45885"/>
                    <a:pt x="0" y="35943"/>
                    <a:pt x="0" y="22942"/>
                  </a:cubicBezTo>
                  <a:cubicBezTo>
                    <a:pt x="0" y="9942"/>
                    <a:pt x="9942" y="0"/>
                    <a:pt x="22942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F28290A-E015-41AF-8279-114D54946F9A}"/>
                </a:ext>
              </a:extLst>
            </p:cNvPr>
            <p:cNvSpPr/>
            <p:nvPr/>
          </p:nvSpPr>
          <p:spPr>
            <a:xfrm>
              <a:off x="10551870" y="5600420"/>
              <a:ext cx="99417" cy="45885"/>
            </a:xfrm>
            <a:custGeom>
              <a:avLst/>
              <a:gdLst>
                <a:gd name="connsiteX0" fmla="*/ 0 w 99417"/>
                <a:gd name="connsiteY0" fmla="*/ 0 h 45884"/>
                <a:gd name="connsiteX1" fmla="*/ 49709 w 99417"/>
                <a:gd name="connsiteY1" fmla="*/ 45885 h 45884"/>
                <a:gd name="connsiteX2" fmla="*/ 99417 w 99417"/>
                <a:gd name="connsiteY2" fmla="*/ 0 h 45884"/>
                <a:gd name="connsiteX3" fmla="*/ 0 w 99417"/>
                <a:gd name="connsiteY3" fmla="*/ 0 h 4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417" h="45884">
                  <a:moveTo>
                    <a:pt x="0" y="0"/>
                  </a:moveTo>
                  <a:cubicBezTo>
                    <a:pt x="2294" y="26001"/>
                    <a:pt x="23707" y="45885"/>
                    <a:pt x="49709" y="45885"/>
                  </a:cubicBezTo>
                  <a:cubicBezTo>
                    <a:pt x="75710" y="45885"/>
                    <a:pt x="97123" y="26001"/>
                    <a:pt x="9941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87028EC-5D0B-4E72-928E-398E63B765AE}"/>
                </a:ext>
              </a:extLst>
            </p:cNvPr>
            <p:cNvSpPr/>
            <p:nvPr/>
          </p:nvSpPr>
          <p:spPr>
            <a:xfrm>
              <a:off x="10402744" y="5003916"/>
              <a:ext cx="397669" cy="412964"/>
            </a:xfrm>
            <a:custGeom>
              <a:avLst/>
              <a:gdLst>
                <a:gd name="connsiteX0" fmla="*/ 198835 w 397669"/>
                <a:gd name="connsiteY0" fmla="*/ 0 h 412964"/>
                <a:gd name="connsiteX1" fmla="*/ 198835 w 397669"/>
                <a:gd name="connsiteY1" fmla="*/ 0 h 412964"/>
                <a:gd name="connsiteX2" fmla="*/ 198835 w 397669"/>
                <a:gd name="connsiteY2" fmla="*/ 0 h 412964"/>
                <a:gd name="connsiteX3" fmla="*/ 0 w 397669"/>
                <a:gd name="connsiteY3" fmla="*/ 196540 h 412964"/>
                <a:gd name="connsiteX4" fmla="*/ 0 w 397669"/>
                <a:gd name="connsiteY4" fmla="*/ 203423 h 412964"/>
                <a:gd name="connsiteX5" fmla="*/ 13765 w 397669"/>
                <a:gd name="connsiteY5" fmla="*/ 272251 h 412964"/>
                <a:gd name="connsiteX6" fmla="*/ 48179 w 397669"/>
                <a:gd name="connsiteY6" fmla="*/ 328842 h 412964"/>
                <a:gd name="connsiteX7" fmla="*/ 94829 w 397669"/>
                <a:gd name="connsiteY7" fmla="*/ 404552 h 412964"/>
                <a:gd name="connsiteX8" fmla="*/ 108594 w 397669"/>
                <a:gd name="connsiteY8" fmla="*/ 412964 h 412964"/>
                <a:gd name="connsiteX9" fmla="*/ 289075 w 397669"/>
                <a:gd name="connsiteY9" fmla="*/ 412964 h 412964"/>
                <a:gd name="connsiteX10" fmla="*/ 302841 w 397669"/>
                <a:gd name="connsiteY10" fmla="*/ 404552 h 412964"/>
                <a:gd name="connsiteX11" fmla="*/ 349490 w 397669"/>
                <a:gd name="connsiteY11" fmla="*/ 328842 h 412964"/>
                <a:gd name="connsiteX12" fmla="*/ 383904 w 397669"/>
                <a:gd name="connsiteY12" fmla="*/ 272251 h 412964"/>
                <a:gd name="connsiteX13" fmla="*/ 397669 w 397669"/>
                <a:gd name="connsiteY13" fmla="*/ 203423 h 412964"/>
                <a:gd name="connsiteX14" fmla="*/ 397669 w 397669"/>
                <a:gd name="connsiteY14" fmla="*/ 196540 h 412964"/>
                <a:gd name="connsiteX15" fmla="*/ 198835 w 397669"/>
                <a:gd name="connsiteY15" fmla="*/ 0 h 412964"/>
                <a:gd name="connsiteX16" fmla="*/ 351785 w 397669"/>
                <a:gd name="connsiteY16" fmla="*/ 202658 h 412964"/>
                <a:gd name="connsiteX17" fmla="*/ 341078 w 397669"/>
                <a:gd name="connsiteY17" fmla="*/ 256191 h 412964"/>
                <a:gd name="connsiteX18" fmla="*/ 315077 w 397669"/>
                <a:gd name="connsiteY18" fmla="*/ 298252 h 412964"/>
                <a:gd name="connsiteX19" fmla="*/ 270721 w 397669"/>
                <a:gd name="connsiteY19" fmla="*/ 367080 h 412964"/>
                <a:gd name="connsiteX20" fmla="*/ 198835 w 397669"/>
                <a:gd name="connsiteY20" fmla="*/ 367080 h 412964"/>
                <a:gd name="connsiteX21" fmla="*/ 127713 w 397669"/>
                <a:gd name="connsiteY21" fmla="*/ 367080 h 412964"/>
                <a:gd name="connsiteX22" fmla="*/ 83358 w 397669"/>
                <a:gd name="connsiteY22" fmla="*/ 298252 h 412964"/>
                <a:gd name="connsiteX23" fmla="*/ 57356 w 397669"/>
                <a:gd name="connsiteY23" fmla="*/ 256191 h 412964"/>
                <a:gd name="connsiteX24" fmla="*/ 46650 w 397669"/>
                <a:gd name="connsiteY24" fmla="*/ 202658 h 412964"/>
                <a:gd name="connsiteX25" fmla="*/ 46650 w 397669"/>
                <a:gd name="connsiteY25" fmla="*/ 196540 h 412964"/>
                <a:gd name="connsiteX26" fmla="*/ 199599 w 397669"/>
                <a:gd name="connsiteY26" fmla="*/ 45120 h 412964"/>
                <a:gd name="connsiteX27" fmla="*/ 199599 w 397669"/>
                <a:gd name="connsiteY27" fmla="*/ 45120 h 412964"/>
                <a:gd name="connsiteX28" fmla="*/ 199599 w 397669"/>
                <a:gd name="connsiteY28" fmla="*/ 45120 h 412964"/>
                <a:gd name="connsiteX29" fmla="*/ 199599 w 397669"/>
                <a:gd name="connsiteY29" fmla="*/ 45120 h 412964"/>
                <a:gd name="connsiteX30" fmla="*/ 199599 w 397669"/>
                <a:gd name="connsiteY30" fmla="*/ 45120 h 412964"/>
                <a:gd name="connsiteX31" fmla="*/ 199599 w 397669"/>
                <a:gd name="connsiteY31" fmla="*/ 45120 h 412964"/>
                <a:gd name="connsiteX32" fmla="*/ 199599 w 397669"/>
                <a:gd name="connsiteY32" fmla="*/ 45120 h 412964"/>
                <a:gd name="connsiteX33" fmla="*/ 352549 w 397669"/>
                <a:gd name="connsiteY33" fmla="*/ 196540 h 412964"/>
                <a:gd name="connsiteX34" fmla="*/ 352549 w 397669"/>
                <a:gd name="connsiteY34" fmla="*/ 202658 h 41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97669" h="412964">
                  <a:moveTo>
                    <a:pt x="198835" y="0"/>
                  </a:moveTo>
                  <a:cubicBezTo>
                    <a:pt x="198835" y="0"/>
                    <a:pt x="198835" y="0"/>
                    <a:pt x="198835" y="0"/>
                  </a:cubicBezTo>
                  <a:cubicBezTo>
                    <a:pt x="198835" y="0"/>
                    <a:pt x="198835" y="0"/>
                    <a:pt x="198835" y="0"/>
                  </a:cubicBezTo>
                  <a:cubicBezTo>
                    <a:pt x="90240" y="765"/>
                    <a:pt x="2294" y="87946"/>
                    <a:pt x="0" y="196540"/>
                  </a:cubicBezTo>
                  <a:lnTo>
                    <a:pt x="0" y="203423"/>
                  </a:lnTo>
                  <a:cubicBezTo>
                    <a:pt x="765" y="227130"/>
                    <a:pt x="5353" y="250073"/>
                    <a:pt x="13765" y="272251"/>
                  </a:cubicBezTo>
                  <a:cubicBezTo>
                    <a:pt x="22178" y="292899"/>
                    <a:pt x="33649" y="312018"/>
                    <a:pt x="48179" y="328842"/>
                  </a:cubicBezTo>
                  <a:cubicBezTo>
                    <a:pt x="66533" y="348726"/>
                    <a:pt x="86417" y="387728"/>
                    <a:pt x="94829" y="404552"/>
                  </a:cubicBezTo>
                  <a:cubicBezTo>
                    <a:pt x="97123" y="409905"/>
                    <a:pt x="102476" y="412964"/>
                    <a:pt x="108594" y="412964"/>
                  </a:cubicBezTo>
                  <a:lnTo>
                    <a:pt x="289075" y="412964"/>
                  </a:lnTo>
                  <a:cubicBezTo>
                    <a:pt x="295193" y="412964"/>
                    <a:pt x="300546" y="409905"/>
                    <a:pt x="302841" y="404552"/>
                  </a:cubicBezTo>
                  <a:cubicBezTo>
                    <a:pt x="311253" y="387728"/>
                    <a:pt x="331136" y="348726"/>
                    <a:pt x="349490" y="328842"/>
                  </a:cubicBezTo>
                  <a:cubicBezTo>
                    <a:pt x="364021" y="312018"/>
                    <a:pt x="376256" y="292899"/>
                    <a:pt x="383904" y="272251"/>
                  </a:cubicBezTo>
                  <a:cubicBezTo>
                    <a:pt x="392316" y="250073"/>
                    <a:pt x="396905" y="227130"/>
                    <a:pt x="397669" y="203423"/>
                  </a:cubicBezTo>
                  <a:lnTo>
                    <a:pt x="397669" y="196540"/>
                  </a:lnTo>
                  <a:cubicBezTo>
                    <a:pt x="395375" y="87946"/>
                    <a:pt x="307429" y="765"/>
                    <a:pt x="198835" y="0"/>
                  </a:cubicBezTo>
                  <a:close/>
                  <a:moveTo>
                    <a:pt x="351785" y="202658"/>
                  </a:moveTo>
                  <a:cubicBezTo>
                    <a:pt x="351020" y="221012"/>
                    <a:pt x="347196" y="239366"/>
                    <a:pt x="341078" y="256191"/>
                  </a:cubicBezTo>
                  <a:cubicBezTo>
                    <a:pt x="334960" y="271486"/>
                    <a:pt x="326548" y="286016"/>
                    <a:pt x="315077" y="298252"/>
                  </a:cubicBezTo>
                  <a:cubicBezTo>
                    <a:pt x="297487" y="319665"/>
                    <a:pt x="282192" y="342608"/>
                    <a:pt x="270721" y="367080"/>
                  </a:cubicBezTo>
                  <a:lnTo>
                    <a:pt x="198835" y="367080"/>
                  </a:lnTo>
                  <a:lnTo>
                    <a:pt x="127713" y="367080"/>
                  </a:lnTo>
                  <a:cubicBezTo>
                    <a:pt x="115477" y="342608"/>
                    <a:pt x="100182" y="319665"/>
                    <a:pt x="83358" y="298252"/>
                  </a:cubicBezTo>
                  <a:cubicBezTo>
                    <a:pt x="72651" y="286016"/>
                    <a:pt x="63474" y="271486"/>
                    <a:pt x="57356" y="256191"/>
                  </a:cubicBezTo>
                  <a:cubicBezTo>
                    <a:pt x="50473" y="239366"/>
                    <a:pt x="47414" y="221012"/>
                    <a:pt x="46650" y="202658"/>
                  </a:cubicBezTo>
                  <a:lnTo>
                    <a:pt x="46650" y="196540"/>
                  </a:lnTo>
                  <a:cubicBezTo>
                    <a:pt x="48179" y="113183"/>
                    <a:pt x="116242" y="45885"/>
                    <a:pt x="199599" y="45120"/>
                  </a:cubicBezTo>
                  <a:lnTo>
                    <a:pt x="199599" y="45120"/>
                  </a:lnTo>
                  <a:lnTo>
                    <a:pt x="199599" y="45120"/>
                  </a:lnTo>
                  <a:cubicBezTo>
                    <a:pt x="199599" y="45120"/>
                    <a:pt x="199599" y="45120"/>
                    <a:pt x="199599" y="45120"/>
                  </a:cubicBezTo>
                  <a:cubicBezTo>
                    <a:pt x="199599" y="45120"/>
                    <a:pt x="199599" y="45120"/>
                    <a:pt x="199599" y="45120"/>
                  </a:cubicBezTo>
                  <a:lnTo>
                    <a:pt x="199599" y="45120"/>
                  </a:lnTo>
                  <a:lnTo>
                    <a:pt x="199599" y="45120"/>
                  </a:lnTo>
                  <a:cubicBezTo>
                    <a:pt x="282957" y="45885"/>
                    <a:pt x="351020" y="112418"/>
                    <a:pt x="352549" y="196540"/>
                  </a:cubicBezTo>
                  <a:lnTo>
                    <a:pt x="352549" y="202658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4" name="Graphic 75" descr="Rocket">
            <a:extLst>
              <a:ext uri="{FF2B5EF4-FFF2-40B4-BE49-F238E27FC236}">
                <a16:creationId xmlns:a16="http://schemas.microsoft.com/office/drawing/2014/main" id="{BA34F748-1750-4C31-ABF4-F69598C304A7}"/>
              </a:ext>
            </a:extLst>
          </p:cNvPr>
          <p:cNvGrpSpPr/>
          <p:nvPr userDrawn="1"/>
        </p:nvGrpSpPr>
        <p:grpSpPr>
          <a:xfrm>
            <a:off x="7716788" y="2415537"/>
            <a:ext cx="459959" cy="459591"/>
            <a:chOff x="10289051" y="1684954"/>
            <a:chExt cx="613278" cy="612788"/>
          </a:xfrm>
          <a:solidFill>
            <a:schemeClr val="bg1">
              <a:lumMod val="95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75EE881-C619-4BF1-8707-A0826D560922}"/>
                </a:ext>
              </a:extLst>
            </p:cNvPr>
            <p:cNvSpPr/>
            <p:nvPr/>
          </p:nvSpPr>
          <p:spPr>
            <a:xfrm>
              <a:off x="10764674" y="1684954"/>
              <a:ext cx="137655" cy="130007"/>
            </a:xfrm>
            <a:custGeom>
              <a:avLst/>
              <a:gdLst>
                <a:gd name="connsiteX0" fmla="*/ 136890 w 137654"/>
                <a:gd name="connsiteY0" fmla="*/ 4048 h 130007"/>
                <a:gd name="connsiteX1" fmla="*/ 0 w 137654"/>
                <a:gd name="connsiteY1" fmla="*/ 20873 h 130007"/>
                <a:gd name="connsiteX2" fmla="*/ 62709 w 137654"/>
                <a:gd name="connsiteY2" fmla="*/ 70582 h 130007"/>
                <a:gd name="connsiteX3" fmla="*/ 113183 w 137654"/>
                <a:gd name="connsiteY3" fmla="*/ 134820 h 130007"/>
                <a:gd name="connsiteX4" fmla="*/ 136890 w 137654"/>
                <a:gd name="connsiteY4" fmla="*/ 4048 h 13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654" h="130007">
                  <a:moveTo>
                    <a:pt x="136890" y="4048"/>
                  </a:moveTo>
                  <a:cubicBezTo>
                    <a:pt x="126184" y="-6658"/>
                    <a:pt x="57356" y="5578"/>
                    <a:pt x="0" y="20873"/>
                  </a:cubicBezTo>
                  <a:cubicBezTo>
                    <a:pt x="20648" y="33109"/>
                    <a:pt x="42061" y="49933"/>
                    <a:pt x="62709" y="70582"/>
                  </a:cubicBezTo>
                  <a:cubicBezTo>
                    <a:pt x="84122" y="91995"/>
                    <a:pt x="100947" y="113408"/>
                    <a:pt x="113183" y="134820"/>
                  </a:cubicBezTo>
                  <a:cubicBezTo>
                    <a:pt x="128478" y="75935"/>
                    <a:pt x="148361" y="14755"/>
                    <a:pt x="136890" y="4048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7708571-F044-48CC-AE21-57B36E126837}"/>
                </a:ext>
              </a:extLst>
            </p:cNvPr>
            <p:cNvSpPr/>
            <p:nvPr/>
          </p:nvSpPr>
          <p:spPr>
            <a:xfrm>
              <a:off x="10289051" y="1895197"/>
              <a:ext cx="183540" cy="175892"/>
            </a:xfrm>
            <a:custGeom>
              <a:avLst/>
              <a:gdLst>
                <a:gd name="connsiteX0" fmla="*/ 186547 w 183539"/>
                <a:gd name="connsiteY0" fmla="*/ 11758 h 175892"/>
                <a:gd name="connsiteX1" fmla="*/ 160546 w 183539"/>
                <a:gd name="connsiteY1" fmla="*/ 1816 h 175892"/>
                <a:gd name="connsiteX2" fmla="*/ 129956 w 183539"/>
                <a:gd name="connsiteY2" fmla="*/ 7934 h 175892"/>
                <a:gd name="connsiteX3" fmla="*/ 8361 w 183539"/>
                <a:gd name="connsiteY3" fmla="*/ 129530 h 175892"/>
                <a:gd name="connsiteX4" fmla="*/ 34362 w 183539"/>
                <a:gd name="connsiteY4" fmla="*/ 177709 h 175892"/>
                <a:gd name="connsiteX5" fmla="*/ 136074 w 183539"/>
                <a:gd name="connsiteY5" fmla="*/ 154766 h 175892"/>
                <a:gd name="connsiteX6" fmla="*/ 186547 w 183539"/>
                <a:gd name="connsiteY6" fmla="*/ 11758 h 175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539" h="175892">
                  <a:moveTo>
                    <a:pt x="186547" y="11758"/>
                  </a:moveTo>
                  <a:lnTo>
                    <a:pt x="160546" y="1816"/>
                  </a:lnTo>
                  <a:cubicBezTo>
                    <a:pt x="149839" y="-2007"/>
                    <a:pt x="138368" y="287"/>
                    <a:pt x="129956" y="7934"/>
                  </a:cubicBezTo>
                  <a:lnTo>
                    <a:pt x="8361" y="129530"/>
                  </a:lnTo>
                  <a:cubicBezTo>
                    <a:pt x="-11523" y="149413"/>
                    <a:pt x="6831" y="183827"/>
                    <a:pt x="34362" y="177709"/>
                  </a:cubicBezTo>
                  <a:lnTo>
                    <a:pt x="136074" y="154766"/>
                  </a:lnTo>
                  <a:cubicBezTo>
                    <a:pt x="144486" y="116529"/>
                    <a:pt x="158251" y="65291"/>
                    <a:pt x="186547" y="11758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804C0E-68B6-4A22-9E46-B7D41630E092}"/>
                </a:ext>
              </a:extLst>
            </p:cNvPr>
            <p:cNvSpPr/>
            <p:nvPr/>
          </p:nvSpPr>
          <p:spPr>
            <a:xfrm>
              <a:off x="10513869" y="2106555"/>
              <a:ext cx="175892" cy="191187"/>
            </a:xfrm>
            <a:custGeom>
              <a:avLst/>
              <a:gdLst>
                <a:gd name="connsiteX0" fmla="*/ 164388 w 175892"/>
                <a:gd name="connsiteY0" fmla="*/ 0 h 191187"/>
                <a:gd name="connsiteX1" fmla="*/ 24439 w 175892"/>
                <a:gd name="connsiteY1" fmla="*/ 48944 h 191187"/>
                <a:gd name="connsiteX2" fmla="*/ 732 w 175892"/>
                <a:gd name="connsiteY2" fmla="*/ 157538 h 191187"/>
                <a:gd name="connsiteX3" fmla="*/ 48911 w 175892"/>
                <a:gd name="connsiteY3" fmla="*/ 183540 h 191187"/>
                <a:gd name="connsiteX4" fmla="*/ 170506 w 175892"/>
                <a:gd name="connsiteY4" fmla="*/ 61945 h 191187"/>
                <a:gd name="connsiteX5" fmla="*/ 176624 w 175892"/>
                <a:gd name="connsiteY5" fmla="*/ 31355 h 191187"/>
                <a:gd name="connsiteX6" fmla="*/ 164388 w 175892"/>
                <a:gd name="connsiteY6" fmla="*/ 0 h 19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892" h="191187">
                  <a:moveTo>
                    <a:pt x="164388" y="0"/>
                  </a:moveTo>
                  <a:cubicBezTo>
                    <a:pt x="113150" y="26766"/>
                    <a:pt x="64206" y="41296"/>
                    <a:pt x="24439" y="48944"/>
                  </a:cubicBezTo>
                  <a:lnTo>
                    <a:pt x="732" y="157538"/>
                  </a:lnTo>
                  <a:cubicBezTo>
                    <a:pt x="-5386" y="185069"/>
                    <a:pt x="28263" y="204188"/>
                    <a:pt x="48911" y="183540"/>
                  </a:cubicBezTo>
                  <a:lnTo>
                    <a:pt x="170506" y="61945"/>
                  </a:lnTo>
                  <a:cubicBezTo>
                    <a:pt x="178154" y="54297"/>
                    <a:pt x="181213" y="42061"/>
                    <a:pt x="176624" y="31355"/>
                  </a:cubicBezTo>
                  <a:lnTo>
                    <a:pt x="164388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108291D-5693-4E94-B55F-7CC2AA4C38E7}"/>
                </a:ext>
              </a:extLst>
            </p:cNvPr>
            <p:cNvSpPr/>
            <p:nvPr/>
          </p:nvSpPr>
          <p:spPr>
            <a:xfrm>
              <a:off x="10451891" y="1719592"/>
              <a:ext cx="405317" cy="405317"/>
            </a:xfrm>
            <a:custGeom>
              <a:avLst/>
              <a:gdLst>
                <a:gd name="connsiteX0" fmla="*/ 271486 w 405316"/>
                <a:gd name="connsiteY0" fmla="*/ 0 h 405316"/>
                <a:gd name="connsiteX1" fmla="*/ 125419 w 405316"/>
                <a:gd name="connsiteY1" fmla="*/ 99417 h 405316"/>
                <a:gd name="connsiteX2" fmla="*/ 0 w 405316"/>
                <a:gd name="connsiteY2" fmla="*/ 363256 h 405316"/>
                <a:gd name="connsiteX3" fmla="*/ 47414 w 405316"/>
                <a:gd name="connsiteY3" fmla="*/ 410670 h 405316"/>
                <a:gd name="connsiteX4" fmla="*/ 312018 w 405316"/>
                <a:gd name="connsiteY4" fmla="*/ 286016 h 405316"/>
                <a:gd name="connsiteX5" fmla="*/ 411435 w 405316"/>
                <a:gd name="connsiteY5" fmla="*/ 140714 h 405316"/>
                <a:gd name="connsiteX6" fmla="*/ 353314 w 405316"/>
                <a:gd name="connsiteY6" fmla="*/ 56591 h 405316"/>
                <a:gd name="connsiteX7" fmla="*/ 271486 w 405316"/>
                <a:gd name="connsiteY7" fmla="*/ 0 h 405316"/>
                <a:gd name="connsiteX8" fmla="*/ 310488 w 405316"/>
                <a:gd name="connsiteY8" fmla="*/ 165186 h 405316"/>
                <a:gd name="connsiteX9" fmla="*/ 245484 w 405316"/>
                <a:gd name="connsiteY9" fmla="*/ 165186 h 405316"/>
                <a:gd name="connsiteX10" fmla="*/ 245484 w 405316"/>
                <a:gd name="connsiteY10" fmla="*/ 100182 h 405316"/>
                <a:gd name="connsiteX11" fmla="*/ 310488 w 405316"/>
                <a:gd name="connsiteY11" fmla="*/ 100182 h 405316"/>
                <a:gd name="connsiteX12" fmla="*/ 310488 w 405316"/>
                <a:gd name="connsiteY12" fmla="*/ 165186 h 405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316" h="405316">
                  <a:moveTo>
                    <a:pt x="271486" y="0"/>
                  </a:moveTo>
                  <a:cubicBezTo>
                    <a:pt x="226366" y="18354"/>
                    <a:pt x="175128" y="49709"/>
                    <a:pt x="125419" y="99417"/>
                  </a:cubicBezTo>
                  <a:cubicBezTo>
                    <a:pt x="34414" y="190422"/>
                    <a:pt x="7647" y="300546"/>
                    <a:pt x="0" y="363256"/>
                  </a:cubicBezTo>
                  <a:lnTo>
                    <a:pt x="47414" y="410670"/>
                  </a:lnTo>
                  <a:cubicBezTo>
                    <a:pt x="110124" y="403023"/>
                    <a:pt x="221012" y="377021"/>
                    <a:pt x="312018" y="286016"/>
                  </a:cubicBezTo>
                  <a:cubicBezTo>
                    <a:pt x="361726" y="236307"/>
                    <a:pt x="393081" y="185834"/>
                    <a:pt x="411435" y="140714"/>
                  </a:cubicBezTo>
                  <a:cubicBezTo>
                    <a:pt x="401493" y="115477"/>
                    <a:pt x="381610" y="85652"/>
                    <a:pt x="353314" y="56591"/>
                  </a:cubicBezTo>
                  <a:cubicBezTo>
                    <a:pt x="325783" y="29825"/>
                    <a:pt x="296723" y="9942"/>
                    <a:pt x="271486" y="0"/>
                  </a:cubicBezTo>
                  <a:close/>
                  <a:moveTo>
                    <a:pt x="310488" y="165186"/>
                  </a:moveTo>
                  <a:cubicBezTo>
                    <a:pt x="292899" y="182775"/>
                    <a:pt x="263838" y="182775"/>
                    <a:pt x="245484" y="165186"/>
                  </a:cubicBezTo>
                  <a:cubicBezTo>
                    <a:pt x="227895" y="147597"/>
                    <a:pt x="227895" y="118536"/>
                    <a:pt x="245484" y="100182"/>
                  </a:cubicBezTo>
                  <a:cubicBezTo>
                    <a:pt x="263074" y="82593"/>
                    <a:pt x="292134" y="82593"/>
                    <a:pt x="310488" y="100182"/>
                  </a:cubicBezTo>
                  <a:cubicBezTo>
                    <a:pt x="328077" y="118536"/>
                    <a:pt x="328077" y="147597"/>
                    <a:pt x="310488" y="16518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70BB65-5262-4AEA-8683-D28FA04A9B46}"/>
                </a:ext>
              </a:extLst>
            </p:cNvPr>
            <p:cNvSpPr/>
            <p:nvPr/>
          </p:nvSpPr>
          <p:spPr>
            <a:xfrm>
              <a:off x="10361817" y="2111414"/>
              <a:ext cx="107065" cy="107065"/>
            </a:xfrm>
            <a:custGeom>
              <a:avLst/>
              <a:gdLst>
                <a:gd name="connsiteX0" fmla="*/ 89309 w 107064"/>
                <a:gd name="connsiteY0" fmla="*/ 19613 h 107064"/>
                <a:gd name="connsiteX1" fmla="*/ 53366 w 107064"/>
                <a:gd name="connsiteY1" fmla="*/ 11965 h 107064"/>
                <a:gd name="connsiteX2" fmla="*/ 2128 w 107064"/>
                <a:gd name="connsiteY2" fmla="*/ 106794 h 107064"/>
                <a:gd name="connsiteX3" fmla="*/ 96956 w 107064"/>
                <a:gd name="connsiteY3" fmla="*/ 55556 h 107064"/>
                <a:gd name="connsiteX4" fmla="*/ 89309 w 107064"/>
                <a:gd name="connsiteY4" fmla="*/ 19613 h 107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064" h="107064">
                  <a:moveTo>
                    <a:pt x="89309" y="19613"/>
                  </a:moveTo>
                  <a:cubicBezTo>
                    <a:pt x="77073" y="7377"/>
                    <a:pt x="78603" y="-13271"/>
                    <a:pt x="53366" y="11965"/>
                  </a:cubicBezTo>
                  <a:cubicBezTo>
                    <a:pt x="28129" y="37202"/>
                    <a:pt x="-9344" y="94558"/>
                    <a:pt x="2128" y="106794"/>
                  </a:cubicBezTo>
                  <a:cubicBezTo>
                    <a:pt x="14364" y="119030"/>
                    <a:pt x="71720" y="80793"/>
                    <a:pt x="96956" y="55556"/>
                  </a:cubicBezTo>
                  <a:cubicBezTo>
                    <a:pt x="122193" y="29555"/>
                    <a:pt x="101545" y="31084"/>
                    <a:pt x="89309" y="19613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C97A8FD-5A04-4EC5-96EB-59DE57C4B642}"/>
              </a:ext>
            </a:extLst>
          </p:cNvPr>
          <p:cNvSpPr/>
          <p:nvPr userDrawn="1"/>
        </p:nvSpPr>
        <p:spPr>
          <a:xfrm>
            <a:off x="-24519" y="1727019"/>
            <a:ext cx="2414608" cy="4283082"/>
          </a:xfrm>
          <a:custGeom>
            <a:avLst/>
            <a:gdLst>
              <a:gd name="connsiteX0" fmla="*/ 199369 w 2853272"/>
              <a:gd name="connsiteY0" fmla="*/ 0 h 5307806"/>
              <a:gd name="connsiteX1" fmla="*/ 2853272 w 2853272"/>
              <a:gd name="connsiteY1" fmla="*/ 2653903 h 5307806"/>
              <a:gd name="connsiteX2" fmla="*/ 199369 w 2853272"/>
              <a:gd name="connsiteY2" fmla="*/ 5307806 h 5307806"/>
              <a:gd name="connsiteX3" fmla="*/ 0 w 2853272"/>
              <a:gd name="connsiteY3" fmla="*/ 5297739 h 5307806"/>
              <a:gd name="connsiteX4" fmla="*/ 0 w 2853272"/>
              <a:gd name="connsiteY4" fmla="*/ 10067 h 530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3272" h="5307806">
                <a:moveTo>
                  <a:pt x="199369" y="0"/>
                </a:moveTo>
                <a:cubicBezTo>
                  <a:pt x="1665079" y="0"/>
                  <a:pt x="2853272" y="1188193"/>
                  <a:pt x="2853272" y="2653903"/>
                </a:cubicBezTo>
                <a:cubicBezTo>
                  <a:pt x="2853272" y="4119613"/>
                  <a:pt x="1665079" y="5307806"/>
                  <a:pt x="199369" y="5307806"/>
                </a:cubicBezTo>
                <a:lnTo>
                  <a:pt x="0" y="5297739"/>
                </a:lnTo>
                <a:lnTo>
                  <a:pt x="0" y="10067"/>
                </a:ln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AA27E26-9954-44FD-A7A6-F2E704408BB9}"/>
              </a:ext>
            </a:extLst>
          </p:cNvPr>
          <p:cNvSpPr/>
          <p:nvPr userDrawn="1"/>
        </p:nvSpPr>
        <p:spPr>
          <a:xfrm>
            <a:off x="-35284" y="2463179"/>
            <a:ext cx="1895175" cy="2810762"/>
          </a:xfrm>
          <a:custGeom>
            <a:avLst/>
            <a:gdLst>
              <a:gd name="connsiteX0" fmla="*/ 199368 w 1940985"/>
              <a:gd name="connsiteY0" fmla="*/ 0 h 3483234"/>
              <a:gd name="connsiteX1" fmla="*/ 1940985 w 1940985"/>
              <a:gd name="connsiteY1" fmla="*/ 1741617 h 3483234"/>
              <a:gd name="connsiteX2" fmla="*/ 199368 w 1940985"/>
              <a:gd name="connsiteY2" fmla="*/ 3483234 h 3483234"/>
              <a:gd name="connsiteX3" fmla="*/ 21298 w 1940985"/>
              <a:gd name="connsiteY3" fmla="*/ 3474242 h 3483234"/>
              <a:gd name="connsiteX4" fmla="*/ 0 w 1940985"/>
              <a:gd name="connsiteY4" fmla="*/ 3470992 h 3483234"/>
              <a:gd name="connsiteX5" fmla="*/ 0 w 1940985"/>
              <a:gd name="connsiteY5" fmla="*/ 12242 h 3483234"/>
              <a:gd name="connsiteX6" fmla="*/ 21298 w 1940985"/>
              <a:gd name="connsiteY6" fmla="*/ 8992 h 3483234"/>
              <a:gd name="connsiteX7" fmla="*/ 199368 w 1940985"/>
              <a:gd name="connsiteY7" fmla="*/ 0 h 348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0985" h="3483234">
                <a:moveTo>
                  <a:pt x="199368" y="0"/>
                </a:moveTo>
                <a:cubicBezTo>
                  <a:pt x="1161237" y="0"/>
                  <a:pt x="1940985" y="779748"/>
                  <a:pt x="1940985" y="1741617"/>
                </a:cubicBezTo>
                <a:cubicBezTo>
                  <a:pt x="1940985" y="2703486"/>
                  <a:pt x="1161237" y="3483234"/>
                  <a:pt x="199368" y="3483234"/>
                </a:cubicBezTo>
                <a:cubicBezTo>
                  <a:pt x="139251" y="3483234"/>
                  <a:pt x="79846" y="3480188"/>
                  <a:pt x="21298" y="3474242"/>
                </a:cubicBezTo>
                <a:lnTo>
                  <a:pt x="0" y="3470992"/>
                </a:lnTo>
                <a:lnTo>
                  <a:pt x="0" y="12242"/>
                </a:lnTo>
                <a:lnTo>
                  <a:pt x="21298" y="8992"/>
                </a:lnTo>
                <a:cubicBezTo>
                  <a:pt x="79846" y="3046"/>
                  <a:pt x="139251" y="0"/>
                  <a:pt x="199368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NPCA</a:t>
            </a:r>
          </a:p>
          <a:p>
            <a:endParaRPr lang="en-US" sz="36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902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26020-EC9D-409C-9849-B643F5890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 descr="A picture containing umbrella, tree, drawing&#10;&#10;Description automatically generated">
            <a:extLst>
              <a:ext uri="{FF2B5EF4-FFF2-40B4-BE49-F238E27FC236}">
                <a16:creationId xmlns:a16="http://schemas.microsoft.com/office/drawing/2014/main" id="{CD7E301D-44B5-435C-85CE-B48D894863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52" y="2684402"/>
            <a:ext cx="2401829" cy="290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12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9DEE5-29FA-4442-BB60-FD618586F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D0E7E602-491D-4F49-8620-6C245995642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40640" y="15595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10577823-E583-4292-8AE5-5F2642E0AF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480" y="15595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9B38DA38-A2C5-4FC5-A46F-D474B81E322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3600" y="15595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6BCC1BD6-8693-41C9-B87F-C2DDBA2352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30720" y="1559514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0E20CA9-C157-47AF-A733-0FF77739767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40640" y="38984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0925AC23-9460-441F-B512-D89CA8BBAF4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316480" y="38984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D263B4F-0417-48CE-A341-7FEB1A4900F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673600" y="38984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5D3374D5-2E31-4C2A-9632-427CC38A701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030720" y="3898423"/>
            <a:ext cx="2113280" cy="2086864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648000">
            <a:normAutofit/>
          </a:bodyPr>
          <a:lstStyle>
            <a:lvl1pPr marL="0" indent="0" algn="ctr" rtl="0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	</a:t>
            </a:r>
          </a:p>
          <a:p>
            <a:r>
              <a:rPr lang="fr-FR" dirty="0"/>
              <a:t>Picture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99E813AF-00C8-4128-A0FF-B1DDDFF33ED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-40642" y="26795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09ECC3F7-99A2-49A0-A862-7690DF1DA4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-40641" y="31154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F8E9D316-6C20-484D-8627-F44B0E4F9F7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316475" y="26795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7998B649-D6FB-42D1-AD4E-83B11A3381A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316476" y="31154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BE030410-42F6-4009-913B-D7208AC48C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73589" y="26795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82958C3A-3573-4CD8-BFD3-7D4E4C2BFFB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73590" y="31154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28657231-507A-4C62-872C-2187601E01A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030706" y="2679590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259B1307-081C-4FEA-ACA2-C28DF04ADE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030707" y="3115408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5" name="Espace réservé du texte 2">
            <a:extLst>
              <a:ext uri="{FF2B5EF4-FFF2-40B4-BE49-F238E27FC236}">
                <a16:creationId xmlns:a16="http://schemas.microsoft.com/office/drawing/2014/main" id="{E38967B3-0F71-4C89-8500-C3718069E6E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-40642" y="50184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6" name="Espace réservé du texte 2">
            <a:extLst>
              <a:ext uri="{FF2B5EF4-FFF2-40B4-BE49-F238E27FC236}">
                <a16:creationId xmlns:a16="http://schemas.microsoft.com/office/drawing/2014/main" id="{05C6658E-E68F-463D-A217-CD027571B5F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-40641" y="54543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7" name="Espace réservé du texte 2">
            <a:extLst>
              <a:ext uri="{FF2B5EF4-FFF2-40B4-BE49-F238E27FC236}">
                <a16:creationId xmlns:a16="http://schemas.microsoft.com/office/drawing/2014/main" id="{C60D6904-C9A2-4AAC-B831-CC876902630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316475" y="50184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C7D7EEE1-15FA-413A-841B-4546A1F2E2A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316476" y="54543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40637D24-7E0C-4420-A3E8-C226EF28890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73589" y="50184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1000E71B-C826-4C08-BB80-18E0B35FF53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73590" y="54543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9F0C0F8A-F12D-44BD-8155-9ED557D183F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030706" y="5018499"/>
            <a:ext cx="2113279" cy="966788"/>
          </a:xfrm>
          <a:prstGeom prst="rect">
            <a:avLst/>
          </a:prstGeom>
          <a:gradFill flip="none" rotWithShape="1">
            <a:gsLst>
              <a:gs pos="64000">
                <a:srgbClr val="1D1D1D">
                  <a:alpha val="78000"/>
                </a:srgbClr>
              </a:gs>
              <a:gs pos="6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Insert </a:t>
            </a:r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here</a:t>
            </a:r>
            <a:endParaRPr lang="en-US" dirty="0"/>
          </a:p>
        </p:txBody>
      </p: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54D869DD-7463-4069-8793-20045E9DF02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030707" y="5454317"/>
            <a:ext cx="45719" cy="3253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45720" rIns="91440" bIns="252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kumimoji="0" lang="en-US" sz="1400" b="0" i="0" u="none" strike="noStrike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</a:defRPr>
            </a:lvl1pPr>
          </a:lstStyle>
          <a:p>
            <a:pPr marL="228600" marR="0" lvl="0" indent="-228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r-F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394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BF686F59-FE1D-46C6-A2AA-B01D9D73E2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13429" y="21261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840BD7FF-0B72-4A5F-B471-4FF8E5B5065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21828" y="21261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4AEE3D6B-877B-404E-A6F5-0C54B4856A9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30226" y="21261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92E263BC-0812-443C-AFF5-389667F4C1D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3429" y="41200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A463AED8-FA10-4014-B5C4-CF9A5C190B6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21828" y="41200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2F94B7F9-1E9F-41C6-A211-F13E976C0FC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30226" y="4120031"/>
            <a:ext cx="2487528" cy="1652918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fr-FR" dirty="0"/>
              <a:t>	</a:t>
            </a:r>
          </a:p>
          <a:p>
            <a:endParaRPr lang="fr-FR" dirty="0"/>
          </a:p>
          <a:p>
            <a:r>
              <a:rPr lang="fr-FR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73059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7;p7">
            <a:extLst>
              <a:ext uri="{FF2B5EF4-FFF2-40B4-BE49-F238E27FC236}">
                <a16:creationId xmlns:a16="http://schemas.microsoft.com/office/drawing/2014/main" id="{98865BB9-4C78-4E81-BA8D-120A6E9EDB27}"/>
              </a:ext>
            </a:extLst>
          </p:cNvPr>
          <p:cNvSpPr/>
          <p:nvPr userDrawn="1"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  <p:sp>
        <p:nvSpPr>
          <p:cNvPr id="4" name="Google Shape;63;p7">
            <a:extLst>
              <a:ext uri="{FF2B5EF4-FFF2-40B4-BE49-F238E27FC236}">
                <a16:creationId xmlns:a16="http://schemas.microsoft.com/office/drawing/2014/main" id="{8F77F937-C7D6-4353-900D-ACF2A7B380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46025" y="2475405"/>
            <a:ext cx="2409900" cy="28660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 dirty="0"/>
          </a:p>
        </p:txBody>
      </p:sp>
      <p:sp>
        <p:nvSpPr>
          <p:cNvPr id="5" name="Google Shape;64;p7">
            <a:extLst>
              <a:ext uri="{FF2B5EF4-FFF2-40B4-BE49-F238E27FC236}">
                <a16:creationId xmlns:a16="http://schemas.microsoft.com/office/drawing/2014/main" id="{8FAB4415-B04D-4DCB-B94F-3A872F29EA9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679388" y="2475405"/>
            <a:ext cx="2409900" cy="28660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 dirty="0"/>
          </a:p>
        </p:txBody>
      </p:sp>
      <p:sp>
        <p:nvSpPr>
          <p:cNvPr id="6" name="Google Shape;65;p7">
            <a:extLst>
              <a:ext uri="{FF2B5EF4-FFF2-40B4-BE49-F238E27FC236}">
                <a16:creationId xmlns:a16="http://schemas.microsoft.com/office/drawing/2014/main" id="{59CD6878-4971-409B-A179-A02E1BCEDC2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212750" y="2475405"/>
            <a:ext cx="2409900" cy="28660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7320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12405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solidFill>
                  <a:srgbClr val="124057"/>
                </a:solidFill>
              </a:defRPr>
            </a:lvl1pPr>
            <a:lvl2pPr>
              <a:defRPr sz="2800">
                <a:solidFill>
                  <a:srgbClr val="124057"/>
                </a:solidFill>
              </a:defRPr>
            </a:lvl2pPr>
            <a:lvl3pPr>
              <a:defRPr sz="2400">
                <a:solidFill>
                  <a:srgbClr val="124057"/>
                </a:solidFill>
              </a:defRPr>
            </a:lvl3pPr>
            <a:lvl4pPr>
              <a:defRPr sz="2000">
                <a:solidFill>
                  <a:srgbClr val="124057"/>
                </a:solidFill>
              </a:defRPr>
            </a:lvl4pPr>
            <a:lvl5pPr>
              <a:defRPr sz="2000">
                <a:solidFill>
                  <a:srgbClr val="12405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206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5799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AA51D-6569-4141-B3FD-99BD525B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69C9513-ABA8-4F92-9C5C-4A35FBDC381B}"/>
              </a:ext>
            </a:extLst>
          </p:cNvPr>
          <p:cNvSpPr/>
          <p:nvPr userDrawn="1"/>
        </p:nvSpPr>
        <p:spPr>
          <a:xfrm>
            <a:off x="239647" y="5721677"/>
            <a:ext cx="8285584" cy="24306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rot="0" spcFirstLastPara="0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250" dirty="0">
              <a:solidFill>
                <a:srgbClr val="FFFFFF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41BC663-8298-4066-A96D-B090ACF0106B}"/>
              </a:ext>
            </a:extLst>
          </p:cNvPr>
          <p:cNvGrpSpPr/>
          <p:nvPr userDrawn="1"/>
        </p:nvGrpSpPr>
        <p:grpSpPr>
          <a:xfrm>
            <a:off x="6090775" y="3487381"/>
            <a:ext cx="2763819" cy="2386604"/>
            <a:chOff x="8928864" y="1065902"/>
            <a:chExt cx="2941490" cy="3073429"/>
          </a:xfrm>
        </p:grpSpPr>
        <p:sp>
          <p:nvSpPr>
            <p:cNvPr id="149" name="Shape">
              <a:extLst>
                <a:ext uri="{FF2B5EF4-FFF2-40B4-BE49-F238E27FC236}">
                  <a16:creationId xmlns:a16="http://schemas.microsoft.com/office/drawing/2014/main" id="{403228BB-CCBB-47D5-A82D-B06784A77FD2}"/>
                </a:ext>
              </a:extLst>
            </p:cNvPr>
            <p:cNvSpPr/>
            <p:nvPr userDrawn="1"/>
          </p:nvSpPr>
          <p:spPr>
            <a:xfrm>
              <a:off x="9056123" y="1256798"/>
              <a:ext cx="2704373" cy="2793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41" y="16089"/>
                  </a:moveTo>
                  <a:cubicBezTo>
                    <a:pt x="17534" y="15646"/>
                    <a:pt x="17128" y="15204"/>
                    <a:pt x="16873" y="14712"/>
                  </a:cubicBezTo>
                  <a:cubicBezTo>
                    <a:pt x="16619" y="14318"/>
                    <a:pt x="16467" y="13875"/>
                    <a:pt x="16365" y="13482"/>
                  </a:cubicBezTo>
                  <a:cubicBezTo>
                    <a:pt x="16467" y="13531"/>
                    <a:pt x="16568" y="13531"/>
                    <a:pt x="16670" y="13580"/>
                  </a:cubicBezTo>
                  <a:cubicBezTo>
                    <a:pt x="17178" y="13728"/>
                    <a:pt x="17737" y="13875"/>
                    <a:pt x="18296" y="13974"/>
                  </a:cubicBezTo>
                  <a:cubicBezTo>
                    <a:pt x="19364" y="14170"/>
                    <a:pt x="20482" y="14269"/>
                    <a:pt x="21600" y="14269"/>
                  </a:cubicBezTo>
                  <a:cubicBezTo>
                    <a:pt x="20482" y="14220"/>
                    <a:pt x="19415" y="14072"/>
                    <a:pt x="18347" y="13826"/>
                  </a:cubicBezTo>
                  <a:cubicBezTo>
                    <a:pt x="17788" y="13678"/>
                    <a:pt x="17280" y="13531"/>
                    <a:pt x="16772" y="13383"/>
                  </a:cubicBezTo>
                  <a:cubicBezTo>
                    <a:pt x="16619" y="13334"/>
                    <a:pt x="16467" y="13285"/>
                    <a:pt x="16314" y="13236"/>
                  </a:cubicBezTo>
                  <a:cubicBezTo>
                    <a:pt x="16314" y="13236"/>
                    <a:pt x="16314" y="13186"/>
                    <a:pt x="16314" y="13186"/>
                  </a:cubicBezTo>
                  <a:lnTo>
                    <a:pt x="16213" y="13186"/>
                  </a:lnTo>
                  <a:cubicBezTo>
                    <a:pt x="15857" y="13039"/>
                    <a:pt x="15552" y="12940"/>
                    <a:pt x="15196" y="12842"/>
                  </a:cubicBezTo>
                  <a:cubicBezTo>
                    <a:pt x="14637" y="12694"/>
                    <a:pt x="14027" y="12645"/>
                    <a:pt x="13468" y="12744"/>
                  </a:cubicBezTo>
                  <a:cubicBezTo>
                    <a:pt x="12909" y="12842"/>
                    <a:pt x="12350" y="13039"/>
                    <a:pt x="11842" y="13285"/>
                  </a:cubicBezTo>
                  <a:cubicBezTo>
                    <a:pt x="11232" y="13580"/>
                    <a:pt x="10622" y="13924"/>
                    <a:pt x="10114" y="14367"/>
                  </a:cubicBezTo>
                  <a:cubicBezTo>
                    <a:pt x="10165" y="14121"/>
                    <a:pt x="10266" y="13875"/>
                    <a:pt x="10317" y="13629"/>
                  </a:cubicBezTo>
                  <a:cubicBezTo>
                    <a:pt x="10520" y="12744"/>
                    <a:pt x="10724" y="11809"/>
                    <a:pt x="10825" y="10874"/>
                  </a:cubicBezTo>
                  <a:cubicBezTo>
                    <a:pt x="10825" y="10677"/>
                    <a:pt x="10876" y="10431"/>
                    <a:pt x="10876" y="10234"/>
                  </a:cubicBezTo>
                  <a:cubicBezTo>
                    <a:pt x="10876" y="10087"/>
                    <a:pt x="10978" y="9939"/>
                    <a:pt x="11130" y="9890"/>
                  </a:cubicBezTo>
                  <a:cubicBezTo>
                    <a:pt x="12248" y="9299"/>
                    <a:pt x="13570" y="8955"/>
                    <a:pt x="14891" y="9004"/>
                  </a:cubicBezTo>
                  <a:cubicBezTo>
                    <a:pt x="13824" y="8807"/>
                    <a:pt x="12706" y="8856"/>
                    <a:pt x="11588" y="9103"/>
                  </a:cubicBezTo>
                  <a:cubicBezTo>
                    <a:pt x="11283" y="9201"/>
                    <a:pt x="10978" y="8955"/>
                    <a:pt x="10978" y="8660"/>
                  </a:cubicBezTo>
                  <a:cubicBezTo>
                    <a:pt x="10978" y="8463"/>
                    <a:pt x="10978" y="8315"/>
                    <a:pt x="10978" y="8118"/>
                  </a:cubicBezTo>
                  <a:cubicBezTo>
                    <a:pt x="10978" y="7184"/>
                    <a:pt x="10927" y="6249"/>
                    <a:pt x="10825" y="5363"/>
                  </a:cubicBezTo>
                  <a:cubicBezTo>
                    <a:pt x="10825" y="5215"/>
                    <a:pt x="10775" y="5068"/>
                    <a:pt x="10775" y="4920"/>
                  </a:cubicBezTo>
                  <a:cubicBezTo>
                    <a:pt x="11283" y="4920"/>
                    <a:pt x="11842" y="4822"/>
                    <a:pt x="12350" y="4723"/>
                  </a:cubicBezTo>
                  <a:lnTo>
                    <a:pt x="12960" y="4527"/>
                  </a:lnTo>
                  <a:cubicBezTo>
                    <a:pt x="12960" y="4527"/>
                    <a:pt x="12960" y="4527"/>
                    <a:pt x="13011" y="4527"/>
                  </a:cubicBezTo>
                  <a:lnTo>
                    <a:pt x="13570" y="4330"/>
                  </a:lnTo>
                  <a:cubicBezTo>
                    <a:pt x="13570" y="4330"/>
                    <a:pt x="13621" y="4330"/>
                    <a:pt x="13621" y="4330"/>
                  </a:cubicBezTo>
                  <a:lnTo>
                    <a:pt x="14180" y="4084"/>
                  </a:lnTo>
                  <a:cubicBezTo>
                    <a:pt x="14180" y="4084"/>
                    <a:pt x="14231" y="4084"/>
                    <a:pt x="14231" y="4084"/>
                  </a:cubicBezTo>
                  <a:cubicBezTo>
                    <a:pt x="14383" y="3985"/>
                    <a:pt x="14586" y="3887"/>
                    <a:pt x="14739" y="3739"/>
                  </a:cubicBezTo>
                  <a:cubicBezTo>
                    <a:pt x="14536" y="3838"/>
                    <a:pt x="14383" y="3887"/>
                    <a:pt x="14180" y="3985"/>
                  </a:cubicBezTo>
                  <a:cubicBezTo>
                    <a:pt x="14180" y="3985"/>
                    <a:pt x="14180" y="3985"/>
                    <a:pt x="14129" y="3985"/>
                  </a:cubicBezTo>
                  <a:lnTo>
                    <a:pt x="13570" y="4182"/>
                  </a:lnTo>
                  <a:cubicBezTo>
                    <a:pt x="13570" y="4182"/>
                    <a:pt x="13570" y="4182"/>
                    <a:pt x="13519" y="4182"/>
                  </a:cubicBezTo>
                  <a:lnTo>
                    <a:pt x="12960" y="4330"/>
                  </a:lnTo>
                  <a:cubicBezTo>
                    <a:pt x="12960" y="4330"/>
                    <a:pt x="12960" y="4330"/>
                    <a:pt x="12909" y="4330"/>
                  </a:cubicBezTo>
                  <a:lnTo>
                    <a:pt x="12299" y="4477"/>
                  </a:lnTo>
                  <a:cubicBezTo>
                    <a:pt x="11944" y="4527"/>
                    <a:pt x="11537" y="4576"/>
                    <a:pt x="11181" y="4625"/>
                  </a:cubicBezTo>
                  <a:cubicBezTo>
                    <a:pt x="10927" y="4625"/>
                    <a:pt x="10724" y="4477"/>
                    <a:pt x="10673" y="4231"/>
                  </a:cubicBezTo>
                  <a:cubicBezTo>
                    <a:pt x="10571" y="3690"/>
                    <a:pt x="10470" y="3198"/>
                    <a:pt x="10368" y="2657"/>
                  </a:cubicBezTo>
                  <a:cubicBezTo>
                    <a:pt x="10165" y="1771"/>
                    <a:pt x="9860" y="886"/>
                    <a:pt x="9555" y="0"/>
                  </a:cubicBezTo>
                  <a:cubicBezTo>
                    <a:pt x="9809" y="886"/>
                    <a:pt x="10063" y="1771"/>
                    <a:pt x="10216" y="2657"/>
                  </a:cubicBezTo>
                  <a:cubicBezTo>
                    <a:pt x="10317" y="3149"/>
                    <a:pt x="10368" y="3592"/>
                    <a:pt x="10419" y="4084"/>
                  </a:cubicBezTo>
                  <a:cubicBezTo>
                    <a:pt x="10470" y="4379"/>
                    <a:pt x="10216" y="4625"/>
                    <a:pt x="9911" y="4625"/>
                  </a:cubicBezTo>
                  <a:cubicBezTo>
                    <a:pt x="9860" y="4625"/>
                    <a:pt x="9809" y="4625"/>
                    <a:pt x="9758" y="4625"/>
                  </a:cubicBezTo>
                  <a:cubicBezTo>
                    <a:pt x="8945" y="4576"/>
                    <a:pt x="8081" y="4379"/>
                    <a:pt x="7319" y="4133"/>
                  </a:cubicBezTo>
                  <a:cubicBezTo>
                    <a:pt x="6505" y="3838"/>
                    <a:pt x="5743" y="3493"/>
                    <a:pt x="5082" y="3001"/>
                  </a:cubicBezTo>
                  <a:cubicBezTo>
                    <a:pt x="5235" y="3149"/>
                    <a:pt x="5387" y="3247"/>
                    <a:pt x="5540" y="3395"/>
                  </a:cubicBezTo>
                  <a:cubicBezTo>
                    <a:pt x="5540" y="3395"/>
                    <a:pt x="5540" y="3395"/>
                    <a:pt x="5591" y="3444"/>
                  </a:cubicBezTo>
                  <a:lnTo>
                    <a:pt x="6099" y="3789"/>
                  </a:lnTo>
                  <a:cubicBezTo>
                    <a:pt x="6099" y="3789"/>
                    <a:pt x="6150" y="3789"/>
                    <a:pt x="6150" y="3838"/>
                  </a:cubicBezTo>
                  <a:lnTo>
                    <a:pt x="6658" y="4133"/>
                  </a:lnTo>
                  <a:cubicBezTo>
                    <a:pt x="6658" y="4133"/>
                    <a:pt x="6658" y="4133"/>
                    <a:pt x="6709" y="4133"/>
                  </a:cubicBezTo>
                  <a:lnTo>
                    <a:pt x="7268" y="4379"/>
                  </a:lnTo>
                  <a:cubicBezTo>
                    <a:pt x="7369" y="4428"/>
                    <a:pt x="7522" y="4477"/>
                    <a:pt x="7624" y="4527"/>
                  </a:cubicBezTo>
                  <a:cubicBezTo>
                    <a:pt x="7268" y="5412"/>
                    <a:pt x="6658" y="6249"/>
                    <a:pt x="5896" y="6888"/>
                  </a:cubicBezTo>
                  <a:cubicBezTo>
                    <a:pt x="6709" y="6396"/>
                    <a:pt x="7471" y="5757"/>
                    <a:pt x="8081" y="4969"/>
                  </a:cubicBezTo>
                  <a:cubicBezTo>
                    <a:pt x="8183" y="4822"/>
                    <a:pt x="8386" y="4723"/>
                    <a:pt x="8589" y="4773"/>
                  </a:cubicBezTo>
                  <a:cubicBezTo>
                    <a:pt x="8996" y="4871"/>
                    <a:pt x="9402" y="4920"/>
                    <a:pt x="9809" y="4969"/>
                  </a:cubicBezTo>
                  <a:cubicBezTo>
                    <a:pt x="10063" y="4969"/>
                    <a:pt x="10317" y="4969"/>
                    <a:pt x="10622" y="4969"/>
                  </a:cubicBezTo>
                  <a:cubicBezTo>
                    <a:pt x="10622" y="5117"/>
                    <a:pt x="10673" y="5265"/>
                    <a:pt x="10673" y="5412"/>
                  </a:cubicBezTo>
                  <a:cubicBezTo>
                    <a:pt x="10724" y="6347"/>
                    <a:pt x="10724" y="7233"/>
                    <a:pt x="10724" y="8168"/>
                  </a:cubicBezTo>
                  <a:cubicBezTo>
                    <a:pt x="10673" y="9103"/>
                    <a:pt x="10571" y="9988"/>
                    <a:pt x="10419" y="10874"/>
                  </a:cubicBezTo>
                  <a:cubicBezTo>
                    <a:pt x="10266" y="11759"/>
                    <a:pt x="10063" y="12645"/>
                    <a:pt x="9809" y="13531"/>
                  </a:cubicBezTo>
                  <a:cubicBezTo>
                    <a:pt x="9707" y="13826"/>
                    <a:pt x="9606" y="14121"/>
                    <a:pt x="9504" y="14416"/>
                  </a:cubicBezTo>
                  <a:cubicBezTo>
                    <a:pt x="9402" y="14712"/>
                    <a:pt x="8996" y="14859"/>
                    <a:pt x="8742" y="14613"/>
                  </a:cubicBezTo>
                  <a:cubicBezTo>
                    <a:pt x="8437" y="14367"/>
                    <a:pt x="8132" y="14170"/>
                    <a:pt x="7776" y="13924"/>
                  </a:cubicBezTo>
                  <a:lnTo>
                    <a:pt x="7776" y="13924"/>
                  </a:lnTo>
                  <a:cubicBezTo>
                    <a:pt x="7776" y="13924"/>
                    <a:pt x="7776" y="13924"/>
                    <a:pt x="7776" y="13924"/>
                  </a:cubicBezTo>
                  <a:cubicBezTo>
                    <a:pt x="7217" y="13580"/>
                    <a:pt x="6607" y="13285"/>
                    <a:pt x="5997" y="12990"/>
                  </a:cubicBezTo>
                  <a:cubicBezTo>
                    <a:pt x="5845" y="12940"/>
                    <a:pt x="5743" y="12793"/>
                    <a:pt x="5692" y="12645"/>
                  </a:cubicBezTo>
                  <a:cubicBezTo>
                    <a:pt x="5591" y="12005"/>
                    <a:pt x="5540" y="11415"/>
                    <a:pt x="5387" y="10775"/>
                  </a:cubicBezTo>
                  <a:cubicBezTo>
                    <a:pt x="5286" y="10382"/>
                    <a:pt x="5184" y="10037"/>
                    <a:pt x="5032" y="9693"/>
                  </a:cubicBezTo>
                  <a:cubicBezTo>
                    <a:pt x="4879" y="9349"/>
                    <a:pt x="4676" y="9004"/>
                    <a:pt x="4472" y="8660"/>
                  </a:cubicBezTo>
                  <a:cubicBezTo>
                    <a:pt x="4625" y="9004"/>
                    <a:pt x="4777" y="9349"/>
                    <a:pt x="4879" y="9742"/>
                  </a:cubicBezTo>
                  <a:cubicBezTo>
                    <a:pt x="4981" y="10087"/>
                    <a:pt x="5032" y="10480"/>
                    <a:pt x="5082" y="10825"/>
                  </a:cubicBezTo>
                  <a:cubicBezTo>
                    <a:pt x="5133" y="11218"/>
                    <a:pt x="5133" y="11661"/>
                    <a:pt x="5184" y="12055"/>
                  </a:cubicBezTo>
                  <a:cubicBezTo>
                    <a:pt x="5184" y="12350"/>
                    <a:pt x="4879" y="12596"/>
                    <a:pt x="4574" y="12497"/>
                  </a:cubicBezTo>
                  <a:cubicBezTo>
                    <a:pt x="3100" y="12055"/>
                    <a:pt x="1525" y="11956"/>
                    <a:pt x="0" y="12104"/>
                  </a:cubicBezTo>
                  <a:cubicBezTo>
                    <a:pt x="1779" y="12005"/>
                    <a:pt x="3608" y="12350"/>
                    <a:pt x="5235" y="13039"/>
                  </a:cubicBezTo>
                  <a:cubicBezTo>
                    <a:pt x="5235" y="13039"/>
                    <a:pt x="5235" y="13039"/>
                    <a:pt x="5235" y="13039"/>
                  </a:cubicBezTo>
                  <a:lnTo>
                    <a:pt x="5235" y="13039"/>
                  </a:lnTo>
                  <a:cubicBezTo>
                    <a:pt x="5692" y="13236"/>
                    <a:pt x="6200" y="13482"/>
                    <a:pt x="6607" y="13728"/>
                  </a:cubicBezTo>
                  <a:cubicBezTo>
                    <a:pt x="6912" y="13924"/>
                    <a:pt x="6912" y="14367"/>
                    <a:pt x="6556" y="14564"/>
                  </a:cubicBezTo>
                  <a:cubicBezTo>
                    <a:pt x="5896" y="14908"/>
                    <a:pt x="5235" y="15154"/>
                    <a:pt x="4523" y="15351"/>
                  </a:cubicBezTo>
                  <a:cubicBezTo>
                    <a:pt x="3964" y="15548"/>
                    <a:pt x="3354" y="15646"/>
                    <a:pt x="2744" y="15745"/>
                  </a:cubicBezTo>
                  <a:cubicBezTo>
                    <a:pt x="2135" y="15843"/>
                    <a:pt x="1525" y="15942"/>
                    <a:pt x="966" y="16188"/>
                  </a:cubicBezTo>
                  <a:cubicBezTo>
                    <a:pt x="1576" y="16040"/>
                    <a:pt x="2185" y="15991"/>
                    <a:pt x="2795" y="15892"/>
                  </a:cubicBezTo>
                  <a:cubicBezTo>
                    <a:pt x="3405" y="15843"/>
                    <a:pt x="4015" y="15745"/>
                    <a:pt x="4625" y="15646"/>
                  </a:cubicBezTo>
                  <a:cubicBezTo>
                    <a:pt x="5641" y="15450"/>
                    <a:pt x="6658" y="15105"/>
                    <a:pt x="7573" y="14662"/>
                  </a:cubicBezTo>
                  <a:cubicBezTo>
                    <a:pt x="7725" y="14564"/>
                    <a:pt x="7928" y="14613"/>
                    <a:pt x="8081" y="14712"/>
                  </a:cubicBezTo>
                  <a:cubicBezTo>
                    <a:pt x="8437" y="15007"/>
                    <a:pt x="8742" y="15302"/>
                    <a:pt x="9047" y="15646"/>
                  </a:cubicBezTo>
                  <a:cubicBezTo>
                    <a:pt x="8996" y="15794"/>
                    <a:pt x="8945" y="15892"/>
                    <a:pt x="8894" y="16040"/>
                  </a:cubicBezTo>
                  <a:cubicBezTo>
                    <a:pt x="8589" y="16926"/>
                    <a:pt x="8386" y="17910"/>
                    <a:pt x="8335" y="18845"/>
                  </a:cubicBezTo>
                  <a:cubicBezTo>
                    <a:pt x="8284" y="19632"/>
                    <a:pt x="8335" y="20419"/>
                    <a:pt x="8386" y="21157"/>
                  </a:cubicBezTo>
                  <a:cubicBezTo>
                    <a:pt x="8386" y="21403"/>
                    <a:pt x="8640" y="21600"/>
                    <a:pt x="8894" y="21600"/>
                  </a:cubicBezTo>
                  <a:lnTo>
                    <a:pt x="8894" y="21600"/>
                  </a:lnTo>
                  <a:cubicBezTo>
                    <a:pt x="9148" y="21600"/>
                    <a:pt x="9352" y="21354"/>
                    <a:pt x="9352" y="21108"/>
                  </a:cubicBezTo>
                  <a:cubicBezTo>
                    <a:pt x="9250" y="20370"/>
                    <a:pt x="9199" y="19632"/>
                    <a:pt x="9199" y="18894"/>
                  </a:cubicBezTo>
                  <a:cubicBezTo>
                    <a:pt x="9199" y="18008"/>
                    <a:pt x="9352" y="17123"/>
                    <a:pt x="9606" y="16286"/>
                  </a:cubicBezTo>
                  <a:cubicBezTo>
                    <a:pt x="9656" y="16089"/>
                    <a:pt x="9707" y="15892"/>
                    <a:pt x="9758" y="15745"/>
                  </a:cubicBezTo>
                  <a:cubicBezTo>
                    <a:pt x="9758" y="15696"/>
                    <a:pt x="9809" y="15646"/>
                    <a:pt x="9860" y="15597"/>
                  </a:cubicBezTo>
                  <a:cubicBezTo>
                    <a:pt x="10419" y="14810"/>
                    <a:pt x="11283" y="14220"/>
                    <a:pt x="12147" y="13728"/>
                  </a:cubicBezTo>
                  <a:cubicBezTo>
                    <a:pt x="13062" y="13186"/>
                    <a:pt x="14129" y="12891"/>
                    <a:pt x="15196" y="13137"/>
                  </a:cubicBezTo>
                  <a:cubicBezTo>
                    <a:pt x="15298" y="13137"/>
                    <a:pt x="15400" y="13186"/>
                    <a:pt x="15501" y="13186"/>
                  </a:cubicBezTo>
                  <a:cubicBezTo>
                    <a:pt x="15654" y="13236"/>
                    <a:pt x="15806" y="13383"/>
                    <a:pt x="15806" y="13531"/>
                  </a:cubicBezTo>
                  <a:cubicBezTo>
                    <a:pt x="15959" y="14072"/>
                    <a:pt x="16213" y="14564"/>
                    <a:pt x="16518" y="15007"/>
                  </a:cubicBezTo>
                  <a:cubicBezTo>
                    <a:pt x="16873" y="15499"/>
                    <a:pt x="17331" y="15942"/>
                    <a:pt x="17788" y="16385"/>
                  </a:cubicBezTo>
                  <a:cubicBezTo>
                    <a:pt x="18246" y="16778"/>
                    <a:pt x="18754" y="17123"/>
                    <a:pt x="19262" y="17516"/>
                  </a:cubicBezTo>
                  <a:cubicBezTo>
                    <a:pt x="19770" y="17861"/>
                    <a:pt x="20279" y="18254"/>
                    <a:pt x="20838" y="18451"/>
                  </a:cubicBezTo>
                  <a:cubicBezTo>
                    <a:pt x="20279" y="18205"/>
                    <a:pt x="19821" y="17811"/>
                    <a:pt x="19364" y="17418"/>
                  </a:cubicBezTo>
                  <a:cubicBezTo>
                    <a:pt x="18805" y="16877"/>
                    <a:pt x="18347" y="16483"/>
                    <a:pt x="17941" y="16089"/>
                  </a:cubicBezTo>
                  <a:close/>
                </a:path>
              </a:pathLst>
            </a:custGeom>
            <a:solidFill>
              <a:srgbClr val="864A0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0" name="Shape">
              <a:extLst>
                <a:ext uri="{FF2B5EF4-FFF2-40B4-BE49-F238E27FC236}">
                  <a16:creationId xmlns:a16="http://schemas.microsoft.com/office/drawing/2014/main" id="{BB5E7CA7-4A67-495C-9622-746D360AC099}"/>
                </a:ext>
              </a:extLst>
            </p:cNvPr>
            <p:cNvSpPr/>
            <p:nvPr userDrawn="1"/>
          </p:nvSpPr>
          <p:spPr>
            <a:xfrm>
              <a:off x="9883338" y="3674808"/>
              <a:ext cx="439066" cy="407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0800"/>
                    <a:pt x="16904" y="13837"/>
                    <a:pt x="14087" y="17887"/>
                  </a:cubicBezTo>
                  <a:cubicBezTo>
                    <a:pt x="14400" y="15525"/>
                    <a:pt x="15339" y="12150"/>
                    <a:pt x="17530" y="8775"/>
                  </a:cubicBezTo>
                  <a:cubicBezTo>
                    <a:pt x="17530" y="8775"/>
                    <a:pt x="13461" y="13163"/>
                    <a:pt x="11270" y="18225"/>
                  </a:cubicBezTo>
                  <a:cubicBezTo>
                    <a:pt x="8139" y="8437"/>
                    <a:pt x="0" y="0"/>
                    <a:pt x="0" y="0"/>
                  </a:cubicBezTo>
                  <a:cubicBezTo>
                    <a:pt x="6574" y="11138"/>
                    <a:pt x="6261" y="21600"/>
                    <a:pt x="6261" y="21600"/>
                  </a:cubicBezTo>
                  <a:lnTo>
                    <a:pt x="10330" y="21600"/>
                  </a:lnTo>
                  <a:lnTo>
                    <a:pt x="12209" y="21600"/>
                  </a:lnTo>
                  <a:lnTo>
                    <a:pt x="12209" y="21600"/>
                  </a:lnTo>
                  <a:lnTo>
                    <a:pt x="13774" y="21600"/>
                  </a:lnTo>
                  <a:lnTo>
                    <a:pt x="16904" y="21600"/>
                  </a:lnTo>
                  <a:cubicBezTo>
                    <a:pt x="16591" y="21600"/>
                    <a:pt x="16278" y="16537"/>
                    <a:pt x="21600" y="10800"/>
                  </a:cubicBez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1" name="Shape">
              <a:extLst>
                <a:ext uri="{FF2B5EF4-FFF2-40B4-BE49-F238E27FC236}">
                  <a16:creationId xmlns:a16="http://schemas.microsoft.com/office/drawing/2014/main" id="{E73AD5A2-01A6-4AB2-ADC1-0309B223DFF1}"/>
                </a:ext>
              </a:extLst>
            </p:cNvPr>
            <p:cNvSpPr/>
            <p:nvPr userDrawn="1"/>
          </p:nvSpPr>
          <p:spPr>
            <a:xfrm>
              <a:off x="10201498" y="3738445"/>
              <a:ext cx="394523" cy="400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886"/>
                  </a:moveTo>
                  <a:lnTo>
                    <a:pt x="4529" y="21600"/>
                  </a:lnTo>
                  <a:cubicBezTo>
                    <a:pt x="9755" y="9257"/>
                    <a:pt x="21600" y="0"/>
                    <a:pt x="21600" y="0"/>
                  </a:cubicBezTo>
                  <a:cubicBezTo>
                    <a:pt x="10103" y="4800"/>
                    <a:pt x="0" y="19886"/>
                    <a:pt x="0" y="19886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2" name="Shape">
              <a:extLst>
                <a:ext uri="{FF2B5EF4-FFF2-40B4-BE49-F238E27FC236}">
                  <a16:creationId xmlns:a16="http://schemas.microsoft.com/office/drawing/2014/main" id="{EFC99838-6A6C-4A94-A474-DA5177C47C97}"/>
                </a:ext>
              </a:extLst>
            </p:cNvPr>
            <p:cNvSpPr/>
            <p:nvPr userDrawn="1"/>
          </p:nvSpPr>
          <p:spPr>
            <a:xfrm>
              <a:off x="9819706" y="3738440"/>
              <a:ext cx="318165" cy="394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52" y="17419"/>
                  </a:moveTo>
                  <a:cubicBezTo>
                    <a:pt x="11664" y="12542"/>
                    <a:pt x="5616" y="8710"/>
                    <a:pt x="5616" y="8710"/>
                  </a:cubicBezTo>
                  <a:cubicBezTo>
                    <a:pt x="9072" y="11845"/>
                    <a:pt x="10800" y="14981"/>
                    <a:pt x="11664" y="17419"/>
                  </a:cubicBezTo>
                  <a:cubicBezTo>
                    <a:pt x="6912" y="13935"/>
                    <a:pt x="0" y="11148"/>
                    <a:pt x="0" y="11148"/>
                  </a:cubicBezTo>
                  <a:cubicBezTo>
                    <a:pt x="8208" y="16026"/>
                    <a:pt x="8208" y="21600"/>
                    <a:pt x="8208" y="21600"/>
                  </a:cubicBezTo>
                  <a:lnTo>
                    <a:pt x="12528" y="21252"/>
                  </a:lnTo>
                  <a:lnTo>
                    <a:pt x="14688" y="20903"/>
                  </a:lnTo>
                  <a:lnTo>
                    <a:pt x="17280" y="20555"/>
                  </a:lnTo>
                  <a:lnTo>
                    <a:pt x="18576" y="20555"/>
                  </a:lnTo>
                  <a:cubicBezTo>
                    <a:pt x="17280" y="10103"/>
                    <a:pt x="21600" y="0"/>
                    <a:pt x="21600" y="0"/>
                  </a:cubicBezTo>
                  <a:cubicBezTo>
                    <a:pt x="17712" y="5226"/>
                    <a:pt x="15984" y="12890"/>
                    <a:pt x="15552" y="17419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3" name="Shape">
              <a:extLst>
                <a:ext uri="{FF2B5EF4-FFF2-40B4-BE49-F238E27FC236}">
                  <a16:creationId xmlns:a16="http://schemas.microsoft.com/office/drawing/2014/main" id="{44BF19CD-9059-4AD7-9B63-777BBFCE861D}"/>
                </a:ext>
              </a:extLst>
            </p:cNvPr>
            <p:cNvSpPr/>
            <p:nvPr userDrawn="1"/>
          </p:nvSpPr>
          <p:spPr>
            <a:xfrm>
              <a:off x="10137866" y="3802077"/>
              <a:ext cx="133632" cy="279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229" y="21600"/>
                  </a:lnTo>
                  <a:cubicBezTo>
                    <a:pt x="8229" y="10309"/>
                    <a:pt x="21600" y="0"/>
                    <a:pt x="21600" y="0"/>
                  </a:cubicBezTo>
                  <a:cubicBezTo>
                    <a:pt x="6172" y="6873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4" name="Shape">
              <a:extLst>
                <a:ext uri="{FF2B5EF4-FFF2-40B4-BE49-F238E27FC236}">
                  <a16:creationId xmlns:a16="http://schemas.microsoft.com/office/drawing/2014/main" id="{C2E8854C-AAF0-47C0-B870-29914142D9B1}"/>
                </a:ext>
              </a:extLst>
            </p:cNvPr>
            <p:cNvSpPr/>
            <p:nvPr userDrawn="1"/>
          </p:nvSpPr>
          <p:spPr>
            <a:xfrm>
              <a:off x="10774191" y="2656701"/>
              <a:ext cx="358839" cy="242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0548" extrusionOk="0">
                  <a:moveTo>
                    <a:pt x="11517" y="17659"/>
                  </a:moveTo>
                  <a:cubicBezTo>
                    <a:pt x="13033" y="16039"/>
                    <a:pt x="14549" y="13339"/>
                    <a:pt x="16065" y="11719"/>
                  </a:cubicBezTo>
                  <a:cubicBezTo>
                    <a:pt x="17581" y="10099"/>
                    <a:pt x="19096" y="8479"/>
                    <a:pt x="20991" y="9019"/>
                  </a:cubicBezTo>
                  <a:cubicBezTo>
                    <a:pt x="21370" y="9019"/>
                    <a:pt x="21370" y="8479"/>
                    <a:pt x="21370" y="8479"/>
                  </a:cubicBezTo>
                  <a:cubicBezTo>
                    <a:pt x="20612" y="6319"/>
                    <a:pt x="19475" y="4699"/>
                    <a:pt x="18338" y="3079"/>
                  </a:cubicBezTo>
                  <a:cubicBezTo>
                    <a:pt x="15307" y="-701"/>
                    <a:pt x="10381" y="-701"/>
                    <a:pt x="6591" y="1459"/>
                  </a:cubicBezTo>
                  <a:cubicBezTo>
                    <a:pt x="4317" y="2539"/>
                    <a:pt x="2044" y="4699"/>
                    <a:pt x="907" y="7939"/>
                  </a:cubicBezTo>
                  <a:cubicBezTo>
                    <a:pt x="149" y="10099"/>
                    <a:pt x="-230" y="12799"/>
                    <a:pt x="149" y="15499"/>
                  </a:cubicBezTo>
                  <a:cubicBezTo>
                    <a:pt x="528" y="16579"/>
                    <a:pt x="1665" y="17119"/>
                    <a:pt x="2044" y="16039"/>
                  </a:cubicBezTo>
                  <a:lnTo>
                    <a:pt x="5075" y="12259"/>
                  </a:lnTo>
                  <a:cubicBezTo>
                    <a:pt x="3938" y="13879"/>
                    <a:pt x="3180" y="15499"/>
                    <a:pt x="2422" y="17659"/>
                  </a:cubicBezTo>
                  <a:cubicBezTo>
                    <a:pt x="2043" y="18739"/>
                    <a:pt x="2422" y="19819"/>
                    <a:pt x="3180" y="20359"/>
                  </a:cubicBezTo>
                  <a:cubicBezTo>
                    <a:pt x="6212" y="20899"/>
                    <a:pt x="9244" y="20359"/>
                    <a:pt x="11517" y="17659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5" name="Shape">
              <a:extLst>
                <a:ext uri="{FF2B5EF4-FFF2-40B4-BE49-F238E27FC236}">
                  <a16:creationId xmlns:a16="http://schemas.microsoft.com/office/drawing/2014/main" id="{E01939A7-5C31-4178-A69E-FD253E63E163}"/>
                </a:ext>
              </a:extLst>
            </p:cNvPr>
            <p:cNvSpPr/>
            <p:nvPr userDrawn="1"/>
          </p:nvSpPr>
          <p:spPr>
            <a:xfrm>
              <a:off x="11092346" y="2720328"/>
              <a:ext cx="278397" cy="241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524" extrusionOk="0">
                  <a:moveTo>
                    <a:pt x="14727" y="15664"/>
                  </a:moveTo>
                  <a:cubicBezTo>
                    <a:pt x="15709" y="13504"/>
                    <a:pt x="16200" y="10804"/>
                    <a:pt x="17182" y="8644"/>
                  </a:cubicBezTo>
                  <a:cubicBezTo>
                    <a:pt x="18164" y="6484"/>
                    <a:pt x="19145" y="4864"/>
                    <a:pt x="21109" y="3784"/>
                  </a:cubicBezTo>
                  <a:cubicBezTo>
                    <a:pt x="21600" y="3784"/>
                    <a:pt x="21600" y="3244"/>
                    <a:pt x="21109" y="3244"/>
                  </a:cubicBezTo>
                  <a:cubicBezTo>
                    <a:pt x="19636" y="2164"/>
                    <a:pt x="18164" y="1084"/>
                    <a:pt x="16200" y="544"/>
                  </a:cubicBezTo>
                  <a:cubicBezTo>
                    <a:pt x="11782" y="-1076"/>
                    <a:pt x="7364" y="1084"/>
                    <a:pt x="3927" y="4864"/>
                  </a:cubicBezTo>
                  <a:cubicBezTo>
                    <a:pt x="1964" y="7024"/>
                    <a:pt x="491" y="9724"/>
                    <a:pt x="0" y="12424"/>
                  </a:cubicBezTo>
                  <a:cubicBezTo>
                    <a:pt x="0" y="14584"/>
                    <a:pt x="491" y="16744"/>
                    <a:pt x="1473" y="18364"/>
                  </a:cubicBezTo>
                  <a:cubicBezTo>
                    <a:pt x="1964" y="18904"/>
                    <a:pt x="3436" y="18904"/>
                    <a:pt x="3927" y="17824"/>
                  </a:cubicBezTo>
                  <a:lnTo>
                    <a:pt x="5891" y="13504"/>
                  </a:lnTo>
                  <a:cubicBezTo>
                    <a:pt x="5400" y="15124"/>
                    <a:pt x="4909" y="16744"/>
                    <a:pt x="4909" y="18904"/>
                  </a:cubicBezTo>
                  <a:cubicBezTo>
                    <a:pt x="4909" y="19984"/>
                    <a:pt x="5400" y="20524"/>
                    <a:pt x="6382" y="20524"/>
                  </a:cubicBezTo>
                  <a:cubicBezTo>
                    <a:pt x="10309" y="20524"/>
                    <a:pt x="13254" y="18904"/>
                    <a:pt x="14727" y="15664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6" name="Shape">
              <a:extLst>
                <a:ext uri="{FF2B5EF4-FFF2-40B4-BE49-F238E27FC236}">
                  <a16:creationId xmlns:a16="http://schemas.microsoft.com/office/drawing/2014/main" id="{1CBBC99E-6A33-428E-BC07-DA87873B77CD}"/>
                </a:ext>
              </a:extLst>
            </p:cNvPr>
            <p:cNvSpPr/>
            <p:nvPr userDrawn="1"/>
          </p:nvSpPr>
          <p:spPr>
            <a:xfrm>
              <a:off x="9692442" y="2974861"/>
              <a:ext cx="209434" cy="214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12" h="21441" extrusionOk="0">
                  <a:moveTo>
                    <a:pt x="15133" y="6829"/>
                  </a:moveTo>
                  <a:cubicBezTo>
                    <a:pt x="13282" y="5559"/>
                    <a:pt x="10813" y="5559"/>
                    <a:pt x="8344" y="4288"/>
                  </a:cubicBezTo>
                  <a:cubicBezTo>
                    <a:pt x="6493" y="3653"/>
                    <a:pt x="4641" y="2382"/>
                    <a:pt x="3407" y="476"/>
                  </a:cubicBezTo>
                  <a:cubicBezTo>
                    <a:pt x="3407" y="-159"/>
                    <a:pt x="2790" y="-159"/>
                    <a:pt x="2790" y="476"/>
                  </a:cubicBezTo>
                  <a:cubicBezTo>
                    <a:pt x="1556" y="2382"/>
                    <a:pt x="939" y="3653"/>
                    <a:pt x="321" y="5559"/>
                  </a:cubicBezTo>
                  <a:cubicBezTo>
                    <a:pt x="-913" y="10641"/>
                    <a:pt x="1556" y="15088"/>
                    <a:pt x="5259" y="18265"/>
                  </a:cubicBezTo>
                  <a:cubicBezTo>
                    <a:pt x="7727" y="20170"/>
                    <a:pt x="10196" y="21441"/>
                    <a:pt x="13281" y="21441"/>
                  </a:cubicBezTo>
                  <a:cubicBezTo>
                    <a:pt x="15133" y="21441"/>
                    <a:pt x="17602" y="20806"/>
                    <a:pt x="18836" y="18900"/>
                  </a:cubicBezTo>
                  <a:cubicBezTo>
                    <a:pt x="19453" y="18265"/>
                    <a:pt x="19453" y="16994"/>
                    <a:pt x="18219" y="16359"/>
                  </a:cubicBezTo>
                  <a:lnTo>
                    <a:pt x="13898" y="14453"/>
                  </a:lnTo>
                  <a:cubicBezTo>
                    <a:pt x="15750" y="15088"/>
                    <a:pt x="17601" y="15088"/>
                    <a:pt x="18836" y="15088"/>
                  </a:cubicBezTo>
                  <a:cubicBezTo>
                    <a:pt x="20070" y="15088"/>
                    <a:pt x="20687" y="14453"/>
                    <a:pt x="20070" y="13182"/>
                  </a:cubicBezTo>
                  <a:cubicBezTo>
                    <a:pt x="20070" y="11276"/>
                    <a:pt x="18219" y="8100"/>
                    <a:pt x="15133" y="6829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7" name="Shape">
              <a:extLst>
                <a:ext uri="{FF2B5EF4-FFF2-40B4-BE49-F238E27FC236}">
                  <a16:creationId xmlns:a16="http://schemas.microsoft.com/office/drawing/2014/main" id="{B8762894-53CF-4210-8609-0EEEE9E3AB3B}"/>
                </a:ext>
              </a:extLst>
            </p:cNvPr>
            <p:cNvSpPr/>
            <p:nvPr userDrawn="1"/>
          </p:nvSpPr>
          <p:spPr>
            <a:xfrm>
              <a:off x="10646922" y="1574953"/>
              <a:ext cx="278397" cy="241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524" extrusionOk="0">
                  <a:moveTo>
                    <a:pt x="14727" y="15664"/>
                  </a:moveTo>
                  <a:cubicBezTo>
                    <a:pt x="15709" y="13504"/>
                    <a:pt x="16200" y="10804"/>
                    <a:pt x="17182" y="8644"/>
                  </a:cubicBezTo>
                  <a:cubicBezTo>
                    <a:pt x="18164" y="6484"/>
                    <a:pt x="19145" y="4864"/>
                    <a:pt x="21109" y="3784"/>
                  </a:cubicBezTo>
                  <a:cubicBezTo>
                    <a:pt x="21600" y="3784"/>
                    <a:pt x="21600" y="3244"/>
                    <a:pt x="21109" y="3244"/>
                  </a:cubicBezTo>
                  <a:cubicBezTo>
                    <a:pt x="19636" y="2164"/>
                    <a:pt x="18164" y="1084"/>
                    <a:pt x="16200" y="544"/>
                  </a:cubicBezTo>
                  <a:cubicBezTo>
                    <a:pt x="11782" y="-1076"/>
                    <a:pt x="7364" y="1084"/>
                    <a:pt x="3927" y="4864"/>
                  </a:cubicBezTo>
                  <a:cubicBezTo>
                    <a:pt x="1964" y="7024"/>
                    <a:pt x="491" y="9724"/>
                    <a:pt x="0" y="12424"/>
                  </a:cubicBezTo>
                  <a:cubicBezTo>
                    <a:pt x="0" y="14584"/>
                    <a:pt x="491" y="16744"/>
                    <a:pt x="1473" y="18364"/>
                  </a:cubicBezTo>
                  <a:cubicBezTo>
                    <a:pt x="1964" y="18904"/>
                    <a:pt x="3436" y="18904"/>
                    <a:pt x="3927" y="17824"/>
                  </a:cubicBezTo>
                  <a:lnTo>
                    <a:pt x="5891" y="13504"/>
                  </a:lnTo>
                  <a:cubicBezTo>
                    <a:pt x="5400" y="15124"/>
                    <a:pt x="4909" y="16744"/>
                    <a:pt x="4909" y="18904"/>
                  </a:cubicBezTo>
                  <a:cubicBezTo>
                    <a:pt x="4909" y="19984"/>
                    <a:pt x="5400" y="20524"/>
                    <a:pt x="6382" y="20524"/>
                  </a:cubicBezTo>
                  <a:cubicBezTo>
                    <a:pt x="10309" y="20524"/>
                    <a:pt x="13255" y="18904"/>
                    <a:pt x="14727" y="15664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8" name="Shape">
              <a:extLst>
                <a:ext uri="{FF2B5EF4-FFF2-40B4-BE49-F238E27FC236}">
                  <a16:creationId xmlns:a16="http://schemas.microsoft.com/office/drawing/2014/main" id="{AD80F468-56DA-48DA-B698-274D2FD69DCE}"/>
                </a:ext>
              </a:extLst>
            </p:cNvPr>
            <p:cNvSpPr/>
            <p:nvPr userDrawn="1"/>
          </p:nvSpPr>
          <p:spPr>
            <a:xfrm>
              <a:off x="11601401" y="2974861"/>
              <a:ext cx="268953" cy="204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1" h="21004" extrusionOk="0">
                  <a:moveTo>
                    <a:pt x="7668" y="18386"/>
                  </a:moveTo>
                  <a:cubicBezTo>
                    <a:pt x="10180" y="19040"/>
                    <a:pt x="12189" y="18386"/>
                    <a:pt x="14701" y="18386"/>
                  </a:cubicBezTo>
                  <a:cubicBezTo>
                    <a:pt x="16710" y="18386"/>
                    <a:pt x="18719" y="19040"/>
                    <a:pt x="20226" y="21004"/>
                  </a:cubicBezTo>
                  <a:cubicBezTo>
                    <a:pt x="20226" y="21004"/>
                    <a:pt x="20729" y="21004"/>
                    <a:pt x="20729" y="21004"/>
                  </a:cubicBezTo>
                  <a:cubicBezTo>
                    <a:pt x="21231" y="18386"/>
                    <a:pt x="21231" y="16422"/>
                    <a:pt x="21231" y="13804"/>
                  </a:cubicBezTo>
                  <a:cubicBezTo>
                    <a:pt x="20729" y="7913"/>
                    <a:pt x="16710" y="3331"/>
                    <a:pt x="12691" y="1368"/>
                  </a:cubicBezTo>
                  <a:cubicBezTo>
                    <a:pt x="10180" y="59"/>
                    <a:pt x="7166" y="-596"/>
                    <a:pt x="4654" y="713"/>
                  </a:cubicBezTo>
                  <a:cubicBezTo>
                    <a:pt x="2645" y="1368"/>
                    <a:pt x="1138" y="3331"/>
                    <a:pt x="133" y="5949"/>
                  </a:cubicBezTo>
                  <a:cubicBezTo>
                    <a:pt x="-369" y="7259"/>
                    <a:pt x="636" y="8568"/>
                    <a:pt x="1640" y="8568"/>
                  </a:cubicBezTo>
                  <a:lnTo>
                    <a:pt x="6161" y="8568"/>
                  </a:lnTo>
                  <a:cubicBezTo>
                    <a:pt x="4654" y="8568"/>
                    <a:pt x="2645" y="9222"/>
                    <a:pt x="1138" y="9877"/>
                  </a:cubicBezTo>
                  <a:cubicBezTo>
                    <a:pt x="133" y="10531"/>
                    <a:pt x="133" y="11840"/>
                    <a:pt x="636" y="12495"/>
                  </a:cubicBezTo>
                  <a:cubicBezTo>
                    <a:pt x="1138" y="15113"/>
                    <a:pt x="4152" y="17731"/>
                    <a:pt x="7668" y="18386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9" name="Shape">
              <a:extLst>
                <a:ext uri="{FF2B5EF4-FFF2-40B4-BE49-F238E27FC236}">
                  <a16:creationId xmlns:a16="http://schemas.microsoft.com/office/drawing/2014/main" id="{B32B092A-53A4-4DF8-9779-D80F708F8D9E}"/>
                </a:ext>
              </a:extLst>
            </p:cNvPr>
            <p:cNvSpPr/>
            <p:nvPr userDrawn="1"/>
          </p:nvSpPr>
          <p:spPr>
            <a:xfrm>
              <a:off x="8928864" y="2720328"/>
              <a:ext cx="288037" cy="1819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5" h="21301" extrusionOk="0">
                  <a:moveTo>
                    <a:pt x="12678" y="0"/>
                  </a:moveTo>
                  <a:cubicBezTo>
                    <a:pt x="10330" y="0"/>
                    <a:pt x="8452" y="1490"/>
                    <a:pt x="6104" y="1490"/>
                  </a:cubicBezTo>
                  <a:cubicBezTo>
                    <a:pt x="4226" y="2234"/>
                    <a:pt x="2348" y="1490"/>
                    <a:pt x="470" y="0"/>
                  </a:cubicBezTo>
                  <a:cubicBezTo>
                    <a:pt x="0" y="0"/>
                    <a:pt x="0" y="0"/>
                    <a:pt x="0" y="745"/>
                  </a:cubicBezTo>
                  <a:cubicBezTo>
                    <a:pt x="0" y="3724"/>
                    <a:pt x="0" y="5959"/>
                    <a:pt x="470" y="8938"/>
                  </a:cubicBezTo>
                  <a:cubicBezTo>
                    <a:pt x="1878" y="15641"/>
                    <a:pt x="5635" y="20110"/>
                    <a:pt x="9861" y="20855"/>
                  </a:cubicBezTo>
                  <a:cubicBezTo>
                    <a:pt x="12209" y="21600"/>
                    <a:pt x="15026" y="21600"/>
                    <a:pt x="17374" y="19366"/>
                  </a:cubicBezTo>
                  <a:cubicBezTo>
                    <a:pt x="19252" y="17876"/>
                    <a:pt x="20191" y="15641"/>
                    <a:pt x="21130" y="12662"/>
                  </a:cubicBezTo>
                  <a:cubicBezTo>
                    <a:pt x="21600" y="11172"/>
                    <a:pt x="20661" y="9683"/>
                    <a:pt x="19722" y="10428"/>
                  </a:cubicBezTo>
                  <a:lnTo>
                    <a:pt x="15965" y="11172"/>
                  </a:lnTo>
                  <a:cubicBezTo>
                    <a:pt x="17374" y="10428"/>
                    <a:pt x="18783" y="9683"/>
                    <a:pt x="20191" y="8193"/>
                  </a:cubicBezTo>
                  <a:cubicBezTo>
                    <a:pt x="21131" y="7448"/>
                    <a:pt x="21131" y="5959"/>
                    <a:pt x="20661" y="5214"/>
                  </a:cubicBezTo>
                  <a:cubicBezTo>
                    <a:pt x="18783" y="2235"/>
                    <a:pt x="15496" y="0"/>
                    <a:pt x="12678" y="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0" name="Shape">
              <a:extLst>
                <a:ext uri="{FF2B5EF4-FFF2-40B4-BE49-F238E27FC236}">
                  <a16:creationId xmlns:a16="http://schemas.microsoft.com/office/drawing/2014/main" id="{EAEB39E6-B529-4897-A57D-7E9686F8B362}"/>
                </a:ext>
              </a:extLst>
            </p:cNvPr>
            <p:cNvSpPr/>
            <p:nvPr userDrawn="1"/>
          </p:nvSpPr>
          <p:spPr>
            <a:xfrm>
              <a:off x="9819706" y="1511321"/>
              <a:ext cx="161540" cy="241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8" h="21600" extrusionOk="0">
                  <a:moveTo>
                    <a:pt x="18670" y="10800"/>
                  </a:moveTo>
                  <a:cubicBezTo>
                    <a:pt x="17070" y="9095"/>
                    <a:pt x="15470" y="7389"/>
                    <a:pt x="13870" y="5684"/>
                  </a:cubicBezTo>
                  <a:cubicBezTo>
                    <a:pt x="12270" y="3979"/>
                    <a:pt x="11470" y="2274"/>
                    <a:pt x="12270" y="568"/>
                  </a:cubicBezTo>
                  <a:cubicBezTo>
                    <a:pt x="12270" y="0"/>
                    <a:pt x="12270" y="0"/>
                    <a:pt x="11470" y="0"/>
                  </a:cubicBezTo>
                  <a:cubicBezTo>
                    <a:pt x="9070" y="568"/>
                    <a:pt x="7470" y="1137"/>
                    <a:pt x="5070" y="2274"/>
                  </a:cubicBezTo>
                  <a:cubicBezTo>
                    <a:pt x="270" y="5116"/>
                    <a:pt x="-530" y="9663"/>
                    <a:pt x="270" y="13642"/>
                  </a:cubicBezTo>
                  <a:cubicBezTo>
                    <a:pt x="1070" y="15916"/>
                    <a:pt x="2670" y="18758"/>
                    <a:pt x="5070" y="19895"/>
                  </a:cubicBezTo>
                  <a:cubicBezTo>
                    <a:pt x="7470" y="21032"/>
                    <a:pt x="9870" y="21600"/>
                    <a:pt x="12270" y="21600"/>
                  </a:cubicBezTo>
                  <a:cubicBezTo>
                    <a:pt x="13870" y="21600"/>
                    <a:pt x="13870" y="20463"/>
                    <a:pt x="13070" y="19895"/>
                  </a:cubicBezTo>
                  <a:lnTo>
                    <a:pt x="9870" y="16484"/>
                  </a:lnTo>
                  <a:cubicBezTo>
                    <a:pt x="11470" y="17621"/>
                    <a:pt x="13070" y="18758"/>
                    <a:pt x="14670" y="19895"/>
                  </a:cubicBezTo>
                  <a:cubicBezTo>
                    <a:pt x="15470" y="20463"/>
                    <a:pt x="17070" y="20463"/>
                    <a:pt x="17070" y="19326"/>
                  </a:cubicBezTo>
                  <a:cubicBezTo>
                    <a:pt x="21070" y="16484"/>
                    <a:pt x="21070" y="13642"/>
                    <a:pt x="18670" y="108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1" name="Shape">
              <a:extLst>
                <a:ext uri="{FF2B5EF4-FFF2-40B4-BE49-F238E27FC236}">
                  <a16:creationId xmlns:a16="http://schemas.microsoft.com/office/drawing/2014/main" id="{E07A342F-4FAE-4CAB-BA27-21F4607DC303}"/>
                </a:ext>
              </a:extLst>
            </p:cNvPr>
            <p:cNvSpPr/>
            <p:nvPr userDrawn="1"/>
          </p:nvSpPr>
          <p:spPr>
            <a:xfrm>
              <a:off x="10010607" y="1702217"/>
              <a:ext cx="82727" cy="10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77" y="14850"/>
                  </a:moveTo>
                  <a:cubicBezTo>
                    <a:pt x="18277" y="12150"/>
                    <a:pt x="18277" y="10800"/>
                    <a:pt x="18277" y="8100"/>
                  </a:cubicBezTo>
                  <a:cubicBezTo>
                    <a:pt x="18277" y="6750"/>
                    <a:pt x="19938" y="4050"/>
                    <a:pt x="21600" y="2700"/>
                  </a:cubicBezTo>
                  <a:cubicBezTo>
                    <a:pt x="21600" y="2700"/>
                    <a:pt x="21600" y="2700"/>
                    <a:pt x="21600" y="1350"/>
                  </a:cubicBezTo>
                  <a:cubicBezTo>
                    <a:pt x="19938" y="1350"/>
                    <a:pt x="16616" y="0"/>
                    <a:pt x="14954" y="0"/>
                  </a:cubicBezTo>
                  <a:cubicBezTo>
                    <a:pt x="9969" y="0"/>
                    <a:pt x="4984" y="4050"/>
                    <a:pt x="1662" y="8100"/>
                  </a:cubicBezTo>
                  <a:cubicBezTo>
                    <a:pt x="0" y="10800"/>
                    <a:pt x="0" y="13500"/>
                    <a:pt x="0" y="16200"/>
                  </a:cubicBezTo>
                  <a:cubicBezTo>
                    <a:pt x="0" y="17550"/>
                    <a:pt x="1662" y="20250"/>
                    <a:pt x="4984" y="20250"/>
                  </a:cubicBezTo>
                  <a:cubicBezTo>
                    <a:pt x="6646" y="20250"/>
                    <a:pt x="6646" y="20250"/>
                    <a:pt x="6646" y="18900"/>
                  </a:cubicBezTo>
                  <a:lnTo>
                    <a:pt x="6646" y="14850"/>
                  </a:lnTo>
                  <a:cubicBezTo>
                    <a:pt x="6646" y="16200"/>
                    <a:pt x="6646" y="17550"/>
                    <a:pt x="8308" y="20250"/>
                  </a:cubicBezTo>
                  <a:cubicBezTo>
                    <a:pt x="8308" y="21600"/>
                    <a:pt x="9969" y="21600"/>
                    <a:pt x="9969" y="21600"/>
                  </a:cubicBezTo>
                  <a:cubicBezTo>
                    <a:pt x="14954" y="21600"/>
                    <a:pt x="18277" y="18900"/>
                    <a:pt x="18277" y="1485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327CE431-454C-4386-859F-5C702D6D38A8}"/>
                </a:ext>
              </a:extLst>
            </p:cNvPr>
            <p:cNvSpPr/>
            <p:nvPr userDrawn="1"/>
          </p:nvSpPr>
          <p:spPr>
            <a:xfrm>
              <a:off x="10201498" y="1065902"/>
              <a:ext cx="194032" cy="305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2" h="21600" extrusionOk="0">
                  <a:moveTo>
                    <a:pt x="19063" y="11250"/>
                  </a:moveTo>
                  <a:cubicBezTo>
                    <a:pt x="17713" y="9450"/>
                    <a:pt x="15688" y="7650"/>
                    <a:pt x="14338" y="5850"/>
                  </a:cubicBezTo>
                  <a:cubicBezTo>
                    <a:pt x="12988" y="4500"/>
                    <a:pt x="12313" y="2250"/>
                    <a:pt x="12988" y="450"/>
                  </a:cubicBezTo>
                  <a:cubicBezTo>
                    <a:pt x="12988" y="0"/>
                    <a:pt x="12988" y="0"/>
                    <a:pt x="12313" y="0"/>
                  </a:cubicBezTo>
                  <a:cubicBezTo>
                    <a:pt x="10288" y="450"/>
                    <a:pt x="7588" y="1350"/>
                    <a:pt x="5563" y="2250"/>
                  </a:cubicBezTo>
                  <a:cubicBezTo>
                    <a:pt x="838" y="4950"/>
                    <a:pt x="-512" y="9450"/>
                    <a:pt x="163" y="13500"/>
                  </a:cubicBezTo>
                  <a:cubicBezTo>
                    <a:pt x="838" y="15750"/>
                    <a:pt x="2188" y="18450"/>
                    <a:pt x="5563" y="19800"/>
                  </a:cubicBezTo>
                  <a:cubicBezTo>
                    <a:pt x="7588" y="21150"/>
                    <a:pt x="10288" y="21600"/>
                    <a:pt x="12988" y="21600"/>
                  </a:cubicBezTo>
                  <a:cubicBezTo>
                    <a:pt x="14338" y="21600"/>
                    <a:pt x="15013" y="20700"/>
                    <a:pt x="14338" y="19800"/>
                  </a:cubicBezTo>
                  <a:lnTo>
                    <a:pt x="11638" y="16650"/>
                  </a:lnTo>
                  <a:cubicBezTo>
                    <a:pt x="12988" y="18000"/>
                    <a:pt x="14338" y="18900"/>
                    <a:pt x="16363" y="19800"/>
                  </a:cubicBezTo>
                  <a:cubicBezTo>
                    <a:pt x="17038" y="20250"/>
                    <a:pt x="19063" y="20250"/>
                    <a:pt x="19063" y="19350"/>
                  </a:cubicBezTo>
                  <a:cubicBezTo>
                    <a:pt x="21088" y="17100"/>
                    <a:pt x="21088" y="13950"/>
                    <a:pt x="19063" y="1125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3" name="Shape">
              <a:extLst>
                <a:ext uri="{FF2B5EF4-FFF2-40B4-BE49-F238E27FC236}">
                  <a16:creationId xmlns:a16="http://schemas.microsoft.com/office/drawing/2014/main" id="{EA620E64-8D3C-4C25-AFAB-F3B6DD24D408}"/>
                </a:ext>
              </a:extLst>
            </p:cNvPr>
            <p:cNvSpPr/>
            <p:nvPr userDrawn="1"/>
          </p:nvSpPr>
          <p:spPr>
            <a:xfrm>
              <a:off x="10456026" y="2783960"/>
              <a:ext cx="150542" cy="222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600" extrusionOk="0">
                  <a:moveTo>
                    <a:pt x="21291" y="12960"/>
                  </a:moveTo>
                  <a:cubicBezTo>
                    <a:pt x="21291" y="10491"/>
                    <a:pt x="20391" y="8640"/>
                    <a:pt x="19491" y="6171"/>
                  </a:cubicBezTo>
                  <a:cubicBezTo>
                    <a:pt x="19491" y="4320"/>
                    <a:pt x="19491" y="1851"/>
                    <a:pt x="21291" y="617"/>
                  </a:cubicBezTo>
                  <a:cubicBezTo>
                    <a:pt x="21291" y="617"/>
                    <a:pt x="21291" y="0"/>
                    <a:pt x="21291" y="0"/>
                  </a:cubicBezTo>
                  <a:cubicBezTo>
                    <a:pt x="18591" y="0"/>
                    <a:pt x="15891" y="0"/>
                    <a:pt x="13191" y="0"/>
                  </a:cubicBezTo>
                  <a:cubicBezTo>
                    <a:pt x="6891" y="1234"/>
                    <a:pt x="2391" y="5554"/>
                    <a:pt x="591" y="9874"/>
                  </a:cubicBezTo>
                  <a:cubicBezTo>
                    <a:pt x="-309" y="12343"/>
                    <a:pt x="-309" y="15429"/>
                    <a:pt x="1491" y="17897"/>
                  </a:cubicBezTo>
                  <a:cubicBezTo>
                    <a:pt x="2391" y="19749"/>
                    <a:pt x="5091" y="20983"/>
                    <a:pt x="7791" y="21600"/>
                  </a:cubicBezTo>
                  <a:cubicBezTo>
                    <a:pt x="8691" y="21600"/>
                    <a:pt x="10491" y="20983"/>
                    <a:pt x="10491" y="20366"/>
                  </a:cubicBezTo>
                  <a:lnTo>
                    <a:pt x="9591" y="16046"/>
                  </a:lnTo>
                  <a:cubicBezTo>
                    <a:pt x="10491" y="17897"/>
                    <a:pt x="10491" y="19131"/>
                    <a:pt x="12291" y="20366"/>
                  </a:cubicBezTo>
                  <a:cubicBezTo>
                    <a:pt x="13191" y="20983"/>
                    <a:pt x="14091" y="21600"/>
                    <a:pt x="14991" y="20983"/>
                  </a:cubicBezTo>
                  <a:cubicBezTo>
                    <a:pt x="18591" y="19131"/>
                    <a:pt x="21291" y="16046"/>
                    <a:pt x="21291" y="1296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BD237C8F-7E1A-499B-B249-3B4B866A8143}"/>
                </a:ext>
              </a:extLst>
            </p:cNvPr>
            <p:cNvSpPr/>
            <p:nvPr userDrawn="1"/>
          </p:nvSpPr>
          <p:spPr>
            <a:xfrm>
              <a:off x="9374283" y="2593064"/>
              <a:ext cx="150542" cy="222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600" extrusionOk="0">
                  <a:moveTo>
                    <a:pt x="21291" y="12960"/>
                  </a:moveTo>
                  <a:cubicBezTo>
                    <a:pt x="21291" y="10491"/>
                    <a:pt x="20391" y="8640"/>
                    <a:pt x="19491" y="6171"/>
                  </a:cubicBezTo>
                  <a:cubicBezTo>
                    <a:pt x="19491" y="4320"/>
                    <a:pt x="19491" y="1851"/>
                    <a:pt x="21291" y="617"/>
                  </a:cubicBezTo>
                  <a:cubicBezTo>
                    <a:pt x="21291" y="617"/>
                    <a:pt x="21291" y="0"/>
                    <a:pt x="21291" y="0"/>
                  </a:cubicBezTo>
                  <a:cubicBezTo>
                    <a:pt x="18591" y="0"/>
                    <a:pt x="15891" y="0"/>
                    <a:pt x="13191" y="0"/>
                  </a:cubicBezTo>
                  <a:cubicBezTo>
                    <a:pt x="6891" y="1234"/>
                    <a:pt x="2391" y="5554"/>
                    <a:pt x="591" y="9874"/>
                  </a:cubicBezTo>
                  <a:cubicBezTo>
                    <a:pt x="-309" y="12343"/>
                    <a:pt x="-309" y="15429"/>
                    <a:pt x="1491" y="17897"/>
                  </a:cubicBezTo>
                  <a:cubicBezTo>
                    <a:pt x="2391" y="19749"/>
                    <a:pt x="5091" y="20983"/>
                    <a:pt x="7791" y="21600"/>
                  </a:cubicBezTo>
                  <a:cubicBezTo>
                    <a:pt x="9591" y="21600"/>
                    <a:pt x="10491" y="20983"/>
                    <a:pt x="10491" y="20366"/>
                  </a:cubicBezTo>
                  <a:lnTo>
                    <a:pt x="9591" y="16046"/>
                  </a:lnTo>
                  <a:cubicBezTo>
                    <a:pt x="10491" y="17897"/>
                    <a:pt x="10491" y="19131"/>
                    <a:pt x="12291" y="20366"/>
                  </a:cubicBezTo>
                  <a:cubicBezTo>
                    <a:pt x="13191" y="20983"/>
                    <a:pt x="14091" y="21600"/>
                    <a:pt x="14991" y="20983"/>
                  </a:cubicBezTo>
                  <a:cubicBezTo>
                    <a:pt x="18591" y="19131"/>
                    <a:pt x="21291" y="16046"/>
                    <a:pt x="21291" y="1296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5" name="Shape">
              <a:extLst>
                <a:ext uri="{FF2B5EF4-FFF2-40B4-BE49-F238E27FC236}">
                  <a16:creationId xmlns:a16="http://schemas.microsoft.com/office/drawing/2014/main" id="{B9EB7358-9C79-42B1-BD04-BE093BBB2C16}"/>
                </a:ext>
              </a:extLst>
            </p:cNvPr>
            <p:cNvSpPr/>
            <p:nvPr userDrawn="1"/>
          </p:nvSpPr>
          <p:spPr>
            <a:xfrm>
              <a:off x="9565184" y="2211272"/>
              <a:ext cx="160904" cy="248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8" h="21600" extrusionOk="0">
                  <a:moveTo>
                    <a:pt x="18150" y="10523"/>
                  </a:moveTo>
                  <a:cubicBezTo>
                    <a:pt x="16550" y="8862"/>
                    <a:pt x="14150" y="7200"/>
                    <a:pt x="12550" y="5538"/>
                  </a:cubicBezTo>
                  <a:cubicBezTo>
                    <a:pt x="10950" y="3877"/>
                    <a:pt x="9350" y="2215"/>
                    <a:pt x="10150" y="554"/>
                  </a:cubicBezTo>
                  <a:cubicBezTo>
                    <a:pt x="10150" y="0"/>
                    <a:pt x="10150" y="0"/>
                    <a:pt x="9350" y="0"/>
                  </a:cubicBezTo>
                  <a:cubicBezTo>
                    <a:pt x="6950" y="554"/>
                    <a:pt x="5350" y="1662"/>
                    <a:pt x="3750" y="2769"/>
                  </a:cubicBezTo>
                  <a:cubicBezTo>
                    <a:pt x="-250" y="5538"/>
                    <a:pt x="-1050" y="10523"/>
                    <a:pt x="1350" y="14400"/>
                  </a:cubicBezTo>
                  <a:cubicBezTo>
                    <a:pt x="2150" y="16615"/>
                    <a:pt x="4550" y="18831"/>
                    <a:pt x="7750" y="20492"/>
                  </a:cubicBezTo>
                  <a:cubicBezTo>
                    <a:pt x="10150" y="21600"/>
                    <a:pt x="12550" y="21600"/>
                    <a:pt x="14950" y="21600"/>
                  </a:cubicBezTo>
                  <a:cubicBezTo>
                    <a:pt x="16550" y="21600"/>
                    <a:pt x="16550" y="20492"/>
                    <a:pt x="15750" y="19385"/>
                  </a:cubicBezTo>
                  <a:lnTo>
                    <a:pt x="12550" y="16615"/>
                  </a:lnTo>
                  <a:cubicBezTo>
                    <a:pt x="14150" y="17723"/>
                    <a:pt x="15750" y="18831"/>
                    <a:pt x="17350" y="19385"/>
                  </a:cubicBezTo>
                  <a:cubicBezTo>
                    <a:pt x="18150" y="19938"/>
                    <a:pt x="19750" y="19385"/>
                    <a:pt x="19750" y="18831"/>
                  </a:cubicBezTo>
                  <a:cubicBezTo>
                    <a:pt x="20550" y="16062"/>
                    <a:pt x="20550" y="13292"/>
                    <a:pt x="18150" y="1052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E2FE7591-FAA1-4BBB-802E-65D9D1A26284}"/>
                </a:ext>
              </a:extLst>
            </p:cNvPr>
            <p:cNvSpPr/>
            <p:nvPr userDrawn="1"/>
          </p:nvSpPr>
          <p:spPr>
            <a:xfrm>
              <a:off x="9692442" y="2402168"/>
              <a:ext cx="146359" cy="141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00" extrusionOk="0">
                  <a:moveTo>
                    <a:pt x="15026" y="15265"/>
                  </a:moveTo>
                  <a:cubicBezTo>
                    <a:pt x="15965" y="13387"/>
                    <a:pt x="16905" y="10570"/>
                    <a:pt x="17844" y="8691"/>
                  </a:cubicBezTo>
                  <a:cubicBezTo>
                    <a:pt x="18783" y="6813"/>
                    <a:pt x="19722" y="4935"/>
                    <a:pt x="21600" y="3996"/>
                  </a:cubicBezTo>
                  <a:cubicBezTo>
                    <a:pt x="21600" y="3996"/>
                    <a:pt x="21600" y="3057"/>
                    <a:pt x="21600" y="3057"/>
                  </a:cubicBezTo>
                  <a:cubicBezTo>
                    <a:pt x="19722" y="2117"/>
                    <a:pt x="18783" y="1178"/>
                    <a:pt x="16904" y="239"/>
                  </a:cubicBezTo>
                  <a:cubicBezTo>
                    <a:pt x="12209" y="-700"/>
                    <a:pt x="7513" y="1178"/>
                    <a:pt x="3756" y="4935"/>
                  </a:cubicBezTo>
                  <a:cubicBezTo>
                    <a:pt x="1878" y="6813"/>
                    <a:pt x="0" y="9630"/>
                    <a:pt x="0" y="12448"/>
                  </a:cubicBezTo>
                  <a:cubicBezTo>
                    <a:pt x="0" y="14326"/>
                    <a:pt x="939" y="17144"/>
                    <a:pt x="1878" y="18083"/>
                  </a:cubicBezTo>
                  <a:cubicBezTo>
                    <a:pt x="2818" y="19022"/>
                    <a:pt x="3757" y="19022"/>
                    <a:pt x="4696" y="18083"/>
                  </a:cubicBezTo>
                  <a:lnTo>
                    <a:pt x="6574" y="14326"/>
                  </a:lnTo>
                  <a:cubicBezTo>
                    <a:pt x="5635" y="16204"/>
                    <a:pt x="5635" y="18083"/>
                    <a:pt x="5635" y="19022"/>
                  </a:cubicBezTo>
                  <a:cubicBezTo>
                    <a:pt x="5635" y="19961"/>
                    <a:pt x="6574" y="20900"/>
                    <a:pt x="7513" y="20900"/>
                  </a:cubicBezTo>
                  <a:cubicBezTo>
                    <a:pt x="10331" y="19961"/>
                    <a:pt x="13148" y="18083"/>
                    <a:pt x="15026" y="1526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7" name="Shape">
              <a:extLst>
                <a:ext uri="{FF2B5EF4-FFF2-40B4-BE49-F238E27FC236}">
                  <a16:creationId xmlns:a16="http://schemas.microsoft.com/office/drawing/2014/main" id="{1A5C41BD-DDE0-4874-BC39-6B2C234BCEFD}"/>
                </a:ext>
              </a:extLst>
            </p:cNvPr>
            <p:cNvSpPr/>
            <p:nvPr userDrawn="1"/>
          </p:nvSpPr>
          <p:spPr>
            <a:xfrm>
              <a:off x="9692448" y="2529437"/>
              <a:ext cx="204865" cy="152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19892" extrusionOk="0">
                  <a:moveTo>
                    <a:pt x="12272" y="16730"/>
                  </a:moveTo>
                  <a:cubicBezTo>
                    <a:pt x="13581" y="15069"/>
                    <a:pt x="14890" y="12576"/>
                    <a:pt x="16199" y="10084"/>
                  </a:cubicBezTo>
                  <a:cubicBezTo>
                    <a:pt x="17509" y="8422"/>
                    <a:pt x="18818" y="6761"/>
                    <a:pt x="20781" y="6761"/>
                  </a:cubicBezTo>
                  <a:cubicBezTo>
                    <a:pt x="20781" y="6761"/>
                    <a:pt x="21436" y="5930"/>
                    <a:pt x="20781" y="5930"/>
                  </a:cubicBezTo>
                  <a:cubicBezTo>
                    <a:pt x="19472" y="4269"/>
                    <a:pt x="18818" y="2607"/>
                    <a:pt x="17509" y="1776"/>
                  </a:cubicBezTo>
                  <a:cubicBezTo>
                    <a:pt x="14236" y="-716"/>
                    <a:pt x="9000" y="-716"/>
                    <a:pt x="5727" y="2607"/>
                  </a:cubicBezTo>
                  <a:cubicBezTo>
                    <a:pt x="3763" y="4269"/>
                    <a:pt x="1800" y="6761"/>
                    <a:pt x="491" y="9253"/>
                  </a:cubicBezTo>
                  <a:cubicBezTo>
                    <a:pt x="-164" y="11746"/>
                    <a:pt x="-164" y="14238"/>
                    <a:pt x="491" y="15899"/>
                  </a:cubicBezTo>
                  <a:cubicBezTo>
                    <a:pt x="1145" y="16730"/>
                    <a:pt x="1800" y="16730"/>
                    <a:pt x="2454" y="15899"/>
                  </a:cubicBezTo>
                  <a:lnTo>
                    <a:pt x="5072" y="11746"/>
                  </a:lnTo>
                  <a:cubicBezTo>
                    <a:pt x="4418" y="13407"/>
                    <a:pt x="3763" y="15069"/>
                    <a:pt x="3109" y="16730"/>
                  </a:cubicBezTo>
                  <a:cubicBezTo>
                    <a:pt x="3109" y="17561"/>
                    <a:pt x="3109" y="19222"/>
                    <a:pt x="4418" y="19222"/>
                  </a:cubicBezTo>
                  <a:cubicBezTo>
                    <a:pt x="7036" y="20884"/>
                    <a:pt x="10309" y="19222"/>
                    <a:pt x="12272" y="1673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8" name="Shape">
              <a:extLst>
                <a:ext uri="{FF2B5EF4-FFF2-40B4-BE49-F238E27FC236}">
                  <a16:creationId xmlns:a16="http://schemas.microsoft.com/office/drawing/2014/main" id="{E10FD973-9DE4-44DC-97F3-38B5A6D4740E}"/>
                </a:ext>
              </a:extLst>
            </p:cNvPr>
            <p:cNvSpPr/>
            <p:nvPr userDrawn="1"/>
          </p:nvSpPr>
          <p:spPr>
            <a:xfrm>
              <a:off x="10456031" y="2274909"/>
              <a:ext cx="229982" cy="193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9" h="20526" extrusionOk="0">
                  <a:moveTo>
                    <a:pt x="13072" y="15801"/>
                  </a:moveTo>
                  <a:cubicBezTo>
                    <a:pt x="14240" y="13776"/>
                    <a:pt x="15407" y="11751"/>
                    <a:pt x="16575" y="9051"/>
                  </a:cubicBezTo>
                  <a:cubicBezTo>
                    <a:pt x="17742" y="7026"/>
                    <a:pt x="18910" y="5676"/>
                    <a:pt x="20661" y="5001"/>
                  </a:cubicBezTo>
                  <a:cubicBezTo>
                    <a:pt x="21245" y="5001"/>
                    <a:pt x="21245" y="4326"/>
                    <a:pt x="20661" y="4326"/>
                  </a:cubicBezTo>
                  <a:cubicBezTo>
                    <a:pt x="19494" y="2976"/>
                    <a:pt x="18326" y="1626"/>
                    <a:pt x="16575" y="951"/>
                  </a:cubicBezTo>
                  <a:cubicBezTo>
                    <a:pt x="12488" y="-1074"/>
                    <a:pt x="7818" y="276"/>
                    <a:pt x="4315" y="3651"/>
                  </a:cubicBezTo>
                  <a:cubicBezTo>
                    <a:pt x="2564" y="5676"/>
                    <a:pt x="813" y="7701"/>
                    <a:pt x="229" y="11076"/>
                  </a:cubicBezTo>
                  <a:cubicBezTo>
                    <a:pt x="-355" y="13101"/>
                    <a:pt x="229" y="15801"/>
                    <a:pt x="1396" y="17151"/>
                  </a:cubicBezTo>
                  <a:cubicBezTo>
                    <a:pt x="1980" y="17826"/>
                    <a:pt x="3148" y="17826"/>
                    <a:pt x="3732" y="17151"/>
                  </a:cubicBezTo>
                  <a:lnTo>
                    <a:pt x="6067" y="13101"/>
                  </a:lnTo>
                  <a:cubicBezTo>
                    <a:pt x="5483" y="14451"/>
                    <a:pt x="4899" y="16476"/>
                    <a:pt x="4315" y="18501"/>
                  </a:cubicBezTo>
                  <a:cubicBezTo>
                    <a:pt x="4315" y="19176"/>
                    <a:pt x="4899" y="20526"/>
                    <a:pt x="5483" y="20526"/>
                  </a:cubicBezTo>
                  <a:cubicBezTo>
                    <a:pt x="8402" y="20526"/>
                    <a:pt x="11321" y="18501"/>
                    <a:pt x="13072" y="15801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9" name="Shape">
              <a:extLst>
                <a:ext uri="{FF2B5EF4-FFF2-40B4-BE49-F238E27FC236}">
                  <a16:creationId xmlns:a16="http://schemas.microsoft.com/office/drawing/2014/main" id="{F6BE620E-12A2-4EE8-A5C2-68B6AD3F4CE8}"/>
                </a:ext>
              </a:extLst>
            </p:cNvPr>
            <p:cNvSpPr/>
            <p:nvPr userDrawn="1"/>
          </p:nvSpPr>
          <p:spPr>
            <a:xfrm>
              <a:off x="10456031" y="1638590"/>
              <a:ext cx="229982" cy="193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9" h="20526" extrusionOk="0">
                  <a:moveTo>
                    <a:pt x="13072" y="15801"/>
                  </a:moveTo>
                  <a:cubicBezTo>
                    <a:pt x="14240" y="13776"/>
                    <a:pt x="15407" y="11751"/>
                    <a:pt x="16575" y="9051"/>
                  </a:cubicBezTo>
                  <a:cubicBezTo>
                    <a:pt x="17742" y="7026"/>
                    <a:pt x="18910" y="5676"/>
                    <a:pt x="20661" y="5001"/>
                  </a:cubicBezTo>
                  <a:cubicBezTo>
                    <a:pt x="21245" y="5001"/>
                    <a:pt x="21245" y="4326"/>
                    <a:pt x="20661" y="4326"/>
                  </a:cubicBezTo>
                  <a:cubicBezTo>
                    <a:pt x="19494" y="2976"/>
                    <a:pt x="18326" y="1626"/>
                    <a:pt x="16575" y="951"/>
                  </a:cubicBezTo>
                  <a:cubicBezTo>
                    <a:pt x="12488" y="-1074"/>
                    <a:pt x="7818" y="276"/>
                    <a:pt x="4315" y="3651"/>
                  </a:cubicBezTo>
                  <a:cubicBezTo>
                    <a:pt x="2564" y="5676"/>
                    <a:pt x="813" y="7701"/>
                    <a:pt x="229" y="11076"/>
                  </a:cubicBezTo>
                  <a:cubicBezTo>
                    <a:pt x="-355" y="13101"/>
                    <a:pt x="229" y="15801"/>
                    <a:pt x="1396" y="17151"/>
                  </a:cubicBezTo>
                  <a:cubicBezTo>
                    <a:pt x="1980" y="17826"/>
                    <a:pt x="3148" y="17826"/>
                    <a:pt x="3732" y="17151"/>
                  </a:cubicBezTo>
                  <a:lnTo>
                    <a:pt x="6067" y="13101"/>
                  </a:lnTo>
                  <a:cubicBezTo>
                    <a:pt x="5483" y="14451"/>
                    <a:pt x="4899" y="16476"/>
                    <a:pt x="4315" y="18501"/>
                  </a:cubicBezTo>
                  <a:cubicBezTo>
                    <a:pt x="4315" y="19176"/>
                    <a:pt x="4899" y="20526"/>
                    <a:pt x="5483" y="20526"/>
                  </a:cubicBezTo>
                  <a:cubicBezTo>
                    <a:pt x="7818" y="20526"/>
                    <a:pt x="10737" y="18501"/>
                    <a:pt x="13072" y="15801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0" name="Shape">
              <a:extLst>
                <a:ext uri="{FF2B5EF4-FFF2-40B4-BE49-F238E27FC236}">
                  <a16:creationId xmlns:a16="http://schemas.microsoft.com/office/drawing/2014/main" id="{32F1C052-FF48-429F-B670-0A85DF98A713}"/>
                </a:ext>
              </a:extLst>
            </p:cNvPr>
            <p:cNvSpPr/>
            <p:nvPr userDrawn="1"/>
          </p:nvSpPr>
          <p:spPr>
            <a:xfrm>
              <a:off x="10328767" y="1384062"/>
              <a:ext cx="229982" cy="193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9" h="20526" extrusionOk="0">
                  <a:moveTo>
                    <a:pt x="13072" y="15801"/>
                  </a:moveTo>
                  <a:cubicBezTo>
                    <a:pt x="14240" y="13776"/>
                    <a:pt x="15407" y="11751"/>
                    <a:pt x="16575" y="9051"/>
                  </a:cubicBezTo>
                  <a:cubicBezTo>
                    <a:pt x="17742" y="7026"/>
                    <a:pt x="18910" y="5676"/>
                    <a:pt x="20661" y="5001"/>
                  </a:cubicBezTo>
                  <a:cubicBezTo>
                    <a:pt x="21245" y="5001"/>
                    <a:pt x="21245" y="4326"/>
                    <a:pt x="20661" y="4326"/>
                  </a:cubicBezTo>
                  <a:cubicBezTo>
                    <a:pt x="19494" y="2976"/>
                    <a:pt x="18326" y="1626"/>
                    <a:pt x="16575" y="951"/>
                  </a:cubicBezTo>
                  <a:cubicBezTo>
                    <a:pt x="12488" y="-1074"/>
                    <a:pt x="7818" y="276"/>
                    <a:pt x="4315" y="3651"/>
                  </a:cubicBezTo>
                  <a:cubicBezTo>
                    <a:pt x="2564" y="5676"/>
                    <a:pt x="813" y="7701"/>
                    <a:pt x="229" y="11076"/>
                  </a:cubicBezTo>
                  <a:cubicBezTo>
                    <a:pt x="-355" y="13101"/>
                    <a:pt x="229" y="15801"/>
                    <a:pt x="1396" y="17151"/>
                  </a:cubicBezTo>
                  <a:cubicBezTo>
                    <a:pt x="1980" y="17826"/>
                    <a:pt x="3148" y="17826"/>
                    <a:pt x="3732" y="17151"/>
                  </a:cubicBezTo>
                  <a:lnTo>
                    <a:pt x="6067" y="13101"/>
                  </a:lnTo>
                  <a:cubicBezTo>
                    <a:pt x="5483" y="14451"/>
                    <a:pt x="4899" y="16476"/>
                    <a:pt x="4315" y="18501"/>
                  </a:cubicBezTo>
                  <a:cubicBezTo>
                    <a:pt x="4315" y="19176"/>
                    <a:pt x="4899" y="20526"/>
                    <a:pt x="5483" y="20526"/>
                  </a:cubicBezTo>
                  <a:cubicBezTo>
                    <a:pt x="7818" y="19851"/>
                    <a:pt x="10737" y="18501"/>
                    <a:pt x="13072" y="15801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1" name="Shape">
              <a:extLst>
                <a:ext uri="{FF2B5EF4-FFF2-40B4-BE49-F238E27FC236}">
                  <a16:creationId xmlns:a16="http://schemas.microsoft.com/office/drawing/2014/main" id="{7FABDD42-DF53-4030-A3AB-429E7E0697B8}"/>
                </a:ext>
              </a:extLst>
            </p:cNvPr>
            <p:cNvSpPr/>
            <p:nvPr userDrawn="1"/>
          </p:nvSpPr>
          <p:spPr>
            <a:xfrm>
              <a:off x="10710559" y="2274904"/>
              <a:ext cx="349976" cy="213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23" extrusionOk="0">
                  <a:moveTo>
                    <a:pt x="10604" y="19863"/>
                  </a:moveTo>
                  <a:cubicBezTo>
                    <a:pt x="12567" y="18628"/>
                    <a:pt x="14138" y="16160"/>
                    <a:pt x="16102" y="14926"/>
                  </a:cubicBezTo>
                  <a:cubicBezTo>
                    <a:pt x="17673" y="13691"/>
                    <a:pt x="19636" y="12457"/>
                    <a:pt x="21207" y="13691"/>
                  </a:cubicBezTo>
                  <a:cubicBezTo>
                    <a:pt x="21600" y="13691"/>
                    <a:pt x="21600" y="13691"/>
                    <a:pt x="21600" y="13074"/>
                  </a:cubicBezTo>
                  <a:cubicBezTo>
                    <a:pt x="21207" y="10606"/>
                    <a:pt x="20422" y="8137"/>
                    <a:pt x="19636" y="6286"/>
                  </a:cubicBezTo>
                  <a:cubicBezTo>
                    <a:pt x="17280" y="1348"/>
                    <a:pt x="12567" y="-503"/>
                    <a:pt x="8640" y="114"/>
                  </a:cubicBezTo>
                  <a:cubicBezTo>
                    <a:pt x="6284" y="731"/>
                    <a:pt x="3535" y="1966"/>
                    <a:pt x="1964" y="5051"/>
                  </a:cubicBezTo>
                  <a:cubicBezTo>
                    <a:pt x="786" y="6903"/>
                    <a:pt x="0" y="9988"/>
                    <a:pt x="0" y="13074"/>
                  </a:cubicBezTo>
                  <a:cubicBezTo>
                    <a:pt x="0" y="14308"/>
                    <a:pt x="1178" y="14926"/>
                    <a:pt x="1964" y="14308"/>
                  </a:cubicBezTo>
                  <a:lnTo>
                    <a:pt x="5498" y="11223"/>
                  </a:lnTo>
                  <a:cubicBezTo>
                    <a:pt x="4320" y="12457"/>
                    <a:pt x="3142" y="14308"/>
                    <a:pt x="2356" y="16160"/>
                  </a:cubicBezTo>
                  <a:cubicBezTo>
                    <a:pt x="1964" y="17394"/>
                    <a:pt x="1964" y="18629"/>
                    <a:pt x="2749" y="19246"/>
                  </a:cubicBezTo>
                  <a:cubicBezTo>
                    <a:pt x="4713" y="21097"/>
                    <a:pt x="7855" y="21097"/>
                    <a:pt x="10604" y="1986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2" name="Shape">
              <a:extLst>
                <a:ext uri="{FF2B5EF4-FFF2-40B4-BE49-F238E27FC236}">
                  <a16:creationId xmlns:a16="http://schemas.microsoft.com/office/drawing/2014/main" id="{2357734B-EFE2-4E07-B6D1-8F9B56535E57}"/>
                </a:ext>
              </a:extLst>
            </p:cNvPr>
            <p:cNvSpPr/>
            <p:nvPr userDrawn="1"/>
          </p:nvSpPr>
          <p:spPr>
            <a:xfrm>
              <a:off x="10837818" y="3038493"/>
              <a:ext cx="238079" cy="169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7" h="21325" extrusionOk="0">
                  <a:moveTo>
                    <a:pt x="13074" y="18925"/>
                  </a:moveTo>
                  <a:cubicBezTo>
                    <a:pt x="10800" y="18925"/>
                    <a:pt x="8527" y="18925"/>
                    <a:pt x="6253" y="18925"/>
                  </a:cubicBezTo>
                  <a:cubicBezTo>
                    <a:pt x="4547" y="18925"/>
                    <a:pt x="2274" y="19725"/>
                    <a:pt x="1137" y="21325"/>
                  </a:cubicBezTo>
                  <a:cubicBezTo>
                    <a:pt x="1137" y="21325"/>
                    <a:pt x="568" y="21325"/>
                    <a:pt x="568" y="21325"/>
                  </a:cubicBezTo>
                  <a:cubicBezTo>
                    <a:pt x="0" y="18925"/>
                    <a:pt x="0" y="16525"/>
                    <a:pt x="0" y="14125"/>
                  </a:cubicBezTo>
                  <a:cubicBezTo>
                    <a:pt x="568" y="7725"/>
                    <a:pt x="4547" y="2925"/>
                    <a:pt x="8526" y="1325"/>
                  </a:cubicBezTo>
                  <a:cubicBezTo>
                    <a:pt x="10800" y="-275"/>
                    <a:pt x="13642" y="-275"/>
                    <a:pt x="16484" y="525"/>
                  </a:cubicBezTo>
                  <a:cubicBezTo>
                    <a:pt x="18189" y="1325"/>
                    <a:pt x="19895" y="3725"/>
                    <a:pt x="21032" y="6125"/>
                  </a:cubicBezTo>
                  <a:cubicBezTo>
                    <a:pt x="21600" y="7725"/>
                    <a:pt x="20463" y="8525"/>
                    <a:pt x="19895" y="8525"/>
                  </a:cubicBezTo>
                  <a:lnTo>
                    <a:pt x="15916" y="8525"/>
                  </a:lnTo>
                  <a:cubicBezTo>
                    <a:pt x="17621" y="8525"/>
                    <a:pt x="19326" y="9325"/>
                    <a:pt x="20463" y="10125"/>
                  </a:cubicBezTo>
                  <a:cubicBezTo>
                    <a:pt x="21031" y="10925"/>
                    <a:pt x="21600" y="11725"/>
                    <a:pt x="21031" y="13325"/>
                  </a:cubicBezTo>
                  <a:cubicBezTo>
                    <a:pt x="18758" y="15725"/>
                    <a:pt x="15916" y="18125"/>
                    <a:pt x="13074" y="1892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3" name="Shape">
              <a:extLst>
                <a:ext uri="{FF2B5EF4-FFF2-40B4-BE49-F238E27FC236}">
                  <a16:creationId xmlns:a16="http://schemas.microsoft.com/office/drawing/2014/main" id="{3847D079-5BC3-461F-B559-D5BD4848C322}"/>
                </a:ext>
              </a:extLst>
            </p:cNvPr>
            <p:cNvSpPr/>
            <p:nvPr userDrawn="1"/>
          </p:nvSpPr>
          <p:spPr>
            <a:xfrm>
              <a:off x="11028719" y="3165757"/>
              <a:ext cx="186191" cy="246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88" h="21462" extrusionOk="0">
                  <a:moveTo>
                    <a:pt x="17419" y="11493"/>
                  </a:moveTo>
                  <a:cubicBezTo>
                    <a:pt x="15329" y="13154"/>
                    <a:pt x="13238" y="14262"/>
                    <a:pt x="11148" y="15924"/>
                  </a:cubicBezTo>
                  <a:cubicBezTo>
                    <a:pt x="9058" y="17031"/>
                    <a:pt x="7664" y="18693"/>
                    <a:pt x="7664" y="20908"/>
                  </a:cubicBezTo>
                  <a:cubicBezTo>
                    <a:pt x="7664" y="21462"/>
                    <a:pt x="6968" y="21462"/>
                    <a:pt x="6968" y="21462"/>
                  </a:cubicBezTo>
                  <a:cubicBezTo>
                    <a:pt x="5574" y="20354"/>
                    <a:pt x="3484" y="19247"/>
                    <a:pt x="2090" y="18139"/>
                  </a:cubicBezTo>
                  <a:cubicBezTo>
                    <a:pt x="-697" y="14816"/>
                    <a:pt x="-697" y="9831"/>
                    <a:pt x="2090" y="5954"/>
                  </a:cubicBezTo>
                  <a:cubicBezTo>
                    <a:pt x="3484" y="3739"/>
                    <a:pt x="5574" y="1524"/>
                    <a:pt x="9058" y="416"/>
                  </a:cubicBezTo>
                  <a:cubicBezTo>
                    <a:pt x="11148" y="-138"/>
                    <a:pt x="13935" y="-138"/>
                    <a:pt x="16026" y="416"/>
                  </a:cubicBezTo>
                  <a:cubicBezTo>
                    <a:pt x="17419" y="970"/>
                    <a:pt x="17419" y="2077"/>
                    <a:pt x="16722" y="2631"/>
                  </a:cubicBezTo>
                  <a:lnTo>
                    <a:pt x="13238" y="5400"/>
                  </a:lnTo>
                  <a:cubicBezTo>
                    <a:pt x="14632" y="4293"/>
                    <a:pt x="16722" y="3739"/>
                    <a:pt x="18116" y="3185"/>
                  </a:cubicBezTo>
                  <a:cubicBezTo>
                    <a:pt x="18813" y="2631"/>
                    <a:pt x="20206" y="3185"/>
                    <a:pt x="20206" y="4293"/>
                  </a:cubicBezTo>
                  <a:cubicBezTo>
                    <a:pt x="20903" y="5954"/>
                    <a:pt x="19510" y="9277"/>
                    <a:pt x="17419" y="1149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4" name="Shape">
              <a:extLst>
                <a:ext uri="{FF2B5EF4-FFF2-40B4-BE49-F238E27FC236}">
                  <a16:creationId xmlns:a16="http://schemas.microsoft.com/office/drawing/2014/main" id="{F08F7D25-40F2-415C-8456-7525C42B7FEE}"/>
                </a:ext>
              </a:extLst>
            </p:cNvPr>
            <p:cNvSpPr/>
            <p:nvPr userDrawn="1"/>
          </p:nvSpPr>
          <p:spPr>
            <a:xfrm>
              <a:off x="9819706" y="1829486"/>
              <a:ext cx="189864" cy="134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20770" extrusionOk="0">
                  <a:moveTo>
                    <a:pt x="12155" y="18806"/>
                  </a:moveTo>
                  <a:cubicBezTo>
                    <a:pt x="10065" y="18806"/>
                    <a:pt x="7974" y="18806"/>
                    <a:pt x="5884" y="18806"/>
                  </a:cubicBezTo>
                  <a:cubicBezTo>
                    <a:pt x="3794" y="18806"/>
                    <a:pt x="1703" y="19788"/>
                    <a:pt x="1007" y="20770"/>
                  </a:cubicBezTo>
                  <a:cubicBezTo>
                    <a:pt x="1007" y="20770"/>
                    <a:pt x="310" y="20770"/>
                    <a:pt x="310" y="20770"/>
                  </a:cubicBezTo>
                  <a:cubicBezTo>
                    <a:pt x="310" y="18806"/>
                    <a:pt x="-387" y="15861"/>
                    <a:pt x="310" y="13897"/>
                  </a:cubicBezTo>
                  <a:cubicBezTo>
                    <a:pt x="1007" y="8006"/>
                    <a:pt x="4490" y="3097"/>
                    <a:pt x="8671" y="1134"/>
                  </a:cubicBezTo>
                  <a:cubicBezTo>
                    <a:pt x="10761" y="152"/>
                    <a:pt x="13549" y="-830"/>
                    <a:pt x="16336" y="1134"/>
                  </a:cubicBezTo>
                  <a:cubicBezTo>
                    <a:pt x="18426" y="2115"/>
                    <a:pt x="19819" y="4079"/>
                    <a:pt x="20516" y="6043"/>
                  </a:cubicBezTo>
                  <a:cubicBezTo>
                    <a:pt x="21213" y="7025"/>
                    <a:pt x="20516" y="8988"/>
                    <a:pt x="19123" y="8988"/>
                  </a:cubicBezTo>
                  <a:lnTo>
                    <a:pt x="14942" y="8988"/>
                  </a:lnTo>
                  <a:cubicBezTo>
                    <a:pt x="16336" y="8988"/>
                    <a:pt x="17729" y="9970"/>
                    <a:pt x="19123" y="10952"/>
                  </a:cubicBezTo>
                  <a:cubicBezTo>
                    <a:pt x="19819" y="10952"/>
                    <a:pt x="20516" y="12915"/>
                    <a:pt x="19819" y="13897"/>
                  </a:cubicBezTo>
                  <a:cubicBezTo>
                    <a:pt x="18426" y="15861"/>
                    <a:pt x="15639" y="17825"/>
                    <a:pt x="12155" y="18806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5" name="Shape">
              <a:extLst>
                <a:ext uri="{FF2B5EF4-FFF2-40B4-BE49-F238E27FC236}">
                  <a16:creationId xmlns:a16="http://schemas.microsoft.com/office/drawing/2014/main" id="{FE015E06-C3E1-4A08-90E3-DE245E923A14}"/>
                </a:ext>
              </a:extLst>
            </p:cNvPr>
            <p:cNvSpPr/>
            <p:nvPr userDrawn="1"/>
          </p:nvSpPr>
          <p:spPr>
            <a:xfrm>
              <a:off x="9565179" y="1511321"/>
              <a:ext cx="190004" cy="157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5" h="20590" extrusionOk="0">
                  <a:moveTo>
                    <a:pt x="7277" y="15605"/>
                  </a:moveTo>
                  <a:cubicBezTo>
                    <a:pt x="5884" y="13944"/>
                    <a:pt x="5187" y="11452"/>
                    <a:pt x="4490" y="8959"/>
                  </a:cubicBezTo>
                  <a:cubicBezTo>
                    <a:pt x="3794" y="7298"/>
                    <a:pt x="2400" y="5636"/>
                    <a:pt x="310" y="4805"/>
                  </a:cubicBezTo>
                  <a:cubicBezTo>
                    <a:pt x="310" y="4805"/>
                    <a:pt x="-387" y="3975"/>
                    <a:pt x="310" y="3975"/>
                  </a:cubicBezTo>
                  <a:cubicBezTo>
                    <a:pt x="1703" y="2313"/>
                    <a:pt x="3097" y="1482"/>
                    <a:pt x="4490" y="652"/>
                  </a:cubicBezTo>
                  <a:cubicBezTo>
                    <a:pt x="8671" y="-1010"/>
                    <a:pt x="12852" y="652"/>
                    <a:pt x="16336" y="3975"/>
                  </a:cubicBezTo>
                  <a:cubicBezTo>
                    <a:pt x="18426" y="5636"/>
                    <a:pt x="19819" y="8128"/>
                    <a:pt x="20516" y="11452"/>
                  </a:cubicBezTo>
                  <a:cubicBezTo>
                    <a:pt x="21213" y="13944"/>
                    <a:pt x="20516" y="16436"/>
                    <a:pt x="19819" y="18098"/>
                  </a:cubicBezTo>
                  <a:cubicBezTo>
                    <a:pt x="19123" y="18928"/>
                    <a:pt x="18426" y="18928"/>
                    <a:pt x="17729" y="18098"/>
                  </a:cubicBezTo>
                  <a:lnTo>
                    <a:pt x="15639" y="13944"/>
                  </a:lnTo>
                  <a:cubicBezTo>
                    <a:pt x="16336" y="15605"/>
                    <a:pt x="17033" y="17267"/>
                    <a:pt x="17033" y="18928"/>
                  </a:cubicBezTo>
                  <a:cubicBezTo>
                    <a:pt x="17033" y="19759"/>
                    <a:pt x="16336" y="20590"/>
                    <a:pt x="15639" y="20590"/>
                  </a:cubicBezTo>
                  <a:cubicBezTo>
                    <a:pt x="12155" y="20590"/>
                    <a:pt x="9368" y="18928"/>
                    <a:pt x="7277" y="1560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6" name="Shape">
              <a:extLst>
                <a:ext uri="{FF2B5EF4-FFF2-40B4-BE49-F238E27FC236}">
                  <a16:creationId xmlns:a16="http://schemas.microsoft.com/office/drawing/2014/main" id="{18E8E3BE-E8DD-42D3-BC87-579BE87553EC}"/>
                </a:ext>
              </a:extLst>
            </p:cNvPr>
            <p:cNvSpPr/>
            <p:nvPr userDrawn="1"/>
          </p:nvSpPr>
          <p:spPr>
            <a:xfrm>
              <a:off x="11219609" y="3293021"/>
              <a:ext cx="125089" cy="190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9" h="21600" extrusionOk="0">
                  <a:moveTo>
                    <a:pt x="21229" y="8640"/>
                  </a:moveTo>
                  <a:cubicBezTo>
                    <a:pt x="21229" y="10800"/>
                    <a:pt x="20149" y="12960"/>
                    <a:pt x="19069" y="15120"/>
                  </a:cubicBezTo>
                  <a:cubicBezTo>
                    <a:pt x="19069" y="17280"/>
                    <a:pt x="19069" y="19440"/>
                    <a:pt x="20149" y="20880"/>
                  </a:cubicBezTo>
                  <a:cubicBezTo>
                    <a:pt x="20149" y="20880"/>
                    <a:pt x="20149" y="21600"/>
                    <a:pt x="20149" y="21600"/>
                  </a:cubicBezTo>
                  <a:cubicBezTo>
                    <a:pt x="17989" y="21600"/>
                    <a:pt x="14749" y="21600"/>
                    <a:pt x="12589" y="20880"/>
                  </a:cubicBezTo>
                  <a:cubicBezTo>
                    <a:pt x="6109" y="19440"/>
                    <a:pt x="1789" y="15840"/>
                    <a:pt x="709" y="11520"/>
                  </a:cubicBezTo>
                  <a:cubicBezTo>
                    <a:pt x="-371" y="8640"/>
                    <a:pt x="-371" y="5760"/>
                    <a:pt x="1789" y="3600"/>
                  </a:cubicBezTo>
                  <a:cubicBezTo>
                    <a:pt x="2869" y="2160"/>
                    <a:pt x="5029" y="720"/>
                    <a:pt x="8269" y="0"/>
                  </a:cubicBezTo>
                  <a:cubicBezTo>
                    <a:pt x="9349" y="0"/>
                    <a:pt x="10429" y="720"/>
                    <a:pt x="10429" y="1440"/>
                  </a:cubicBezTo>
                  <a:lnTo>
                    <a:pt x="9349" y="5760"/>
                  </a:lnTo>
                  <a:cubicBezTo>
                    <a:pt x="10429" y="4320"/>
                    <a:pt x="10429" y="2880"/>
                    <a:pt x="11509" y="1440"/>
                  </a:cubicBezTo>
                  <a:cubicBezTo>
                    <a:pt x="12589" y="720"/>
                    <a:pt x="13669" y="720"/>
                    <a:pt x="14749" y="720"/>
                  </a:cubicBezTo>
                  <a:cubicBezTo>
                    <a:pt x="19069" y="2880"/>
                    <a:pt x="21229" y="5760"/>
                    <a:pt x="21229" y="864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7" name="Shape">
              <a:extLst>
                <a:ext uri="{FF2B5EF4-FFF2-40B4-BE49-F238E27FC236}">
                  <a16:creationId xmlns:a16="http://schemas.microsoft.com/office/drawing/2014/main" id="{2E4498B8-1131-4888-8708-F856235B7BF5}"/>
                </a:ext>
              </a:extLst>
            </p:cNvPr>
            <p:cNvSpPr/>
            <p:nvPr userDrawn="1"/>
          </p:nvSpPr>
          <p:spPr>
            <a:xfrm>
              <a:off x="9883338" y="3102125"/>
              <a:ext cx="125089" cy="190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9" h="21600" extrusionOk="0">
                  <a:moveTo>
                    <a:pt x="21229" y="8640"/>
                  </a:moveTo>
                  <a:cubicBezTo>
                    <a:pt x="21229" y="10800"/>
                    <a:pt x="20149" y="12960"/>
                    <a:pt x="19069" y="15120"/>
                  </a:cubicBezTo>
                  <a:cubicBezTo>
                    <a:pt x="19069" y="17280"/>
                    <a:pt x="19069" y="19440"/>
                    <a:pt x="20149" y="20880"/>
                  </a:cubicBezTo>
                  <a:cubicBezTo>
                    <a:pt x="20149" y="20880"/>
                    <a:pt x="20149" y="21600"/>
                    <a:pt x="20149" y="21600"/>
                  </a:cubicBezTo>
                  <a:cubicBezTo>
                    <a:pt x="17989" y="21600"/>
                    <a:pt x="14749" y="21600"/>
                    <a:pt x="12589" y="20880"/>
                  </a:cubicBezTo>
                  <a:cubicBezTo>
                    <a:pt x="6109" y="19440"/>
                    <a:pt x="1789" y="15840"/>
                    <a:pt x="709" y="11520"/>
                  </a:cubicBezTo>
                  <a:cubicBezTo>
                    <a:pt x="-371" y="8640"/>
                    <a:pt x="-371" y="5760"/>
                    <a:pt x="1789" y="3600"/>
                  </a:cubicBezTo>
                  <a:cubicBezTo>
                    <a:pt x="2869" y="2160"/>
                    <a:pt x="5029" y="720"/>
                    <a:pt x="8269" y="0"/>
                  </a:cubicBezTo>
                  <a:cubicBezTo>
                    <a:pt x="9349" y="0"/>
                    <a:pt x="10429" y="720"/>
                    <a:pt x="10429" y="1440"/>
                  </a:cubicBezTo>
                  <a:lnTo>
                    <a:pt x="9349" y="5760"/>
                  </a:lnTo>
                  <a:cubicBezTo>
                    <a:pt x="10429" y="4320"/>
                    <a:pt x="10429" y="2880"/>
                    <a:pt x="11509" y="1440"/>
                  </a:cubicBezTo>
                  <a:cubicBezTo>
                    <a:pt x="12589" y="720"/>
                    <a:pt x="13669" y="720"/>
                    <a:pt x="14749" y="720"/>
                  </a:cubicBezTo>
                  <a:cubicBezTo>
                    <a:pt x="19069" y="2160"/>
                    <a:pt x="21229" y="5760"/>
                    <a:pt x="21229" y="864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8" name="Shape">
              <a:extLst>
                <a:ext uri="{FF2B5EF4-FFF2-40B4-BE49-F238E27FC236}">
                  <a16:creationId xmlns:a16="http://schemas.microsoft.com/office/drawing/2014/main" id="{446E835C-C575-45D0-86AB-A61FCD4BC205}"/>
                </a:ext>
              </a:extLst>
            </p:cNvPr>
            <p:cNvSpPr/>
            <p:nvPr userDrawn="1"/>
          </p:nvSpPr>
          <p:spPr>
            <a:xfrm>
              <a:off x="9501552" y="3293021"/>
              <a:ext cx="151519" cy="192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3" h="21039" extrusionOk="0">
                  <a:moveTo>
                    <a:pt x="16253" y="11671"/>
                  </a:moveTo>
                  <a:cubicBezTo>
                    <a:pt x="14525" y="13065"/>
                    <a:pt x="11933" y="14458"/>
                    <a:pt x="10205" y="15852"/>
                  </a:cubicBezTo>
                  <a:cubicBezTo>
                    <a:pt x="8477" y="17245"/>
                    <a:pt x="6749" y="18639"/>
                    <a:pt x="6749" y="20729"/>
                  </a:cubicBezTo>
                  <a:cubicBezTo>
                    <a:pt x="6749" y="20729"/>
                    <a:pt x="5885" y="21426"/>
                    <a:pt x="5885" y="20729"/>
                  </a:cubicBezTo>
                  <a:cubicBezTo>
                    <a:pt x="4157" y="19336"/>
                    <a:pt x="2429" y="18639"/>
                    <a:pt x="1565" y="17245"/>
                  </a:cubicBezTo>
                  <a:cubicBezTo>
                    <a:pt x="-1027" y="13761"/>
                    <a:pt x="-163" y="8884"/>
                    <a:pt x="2429" y="5400"/>
                  </a:cubicBezTo>
                  <a:cubicBezTo>
                    <a:pt x="4157" y="3310"/>
                    <a:pt x="5885" y="1220"/>
                    <a:pt x="9341" y="523"/>
                  </a:cubicBezTo>
                  <a:cubicBezTo>
                    <a:pt x="11933" y="-174"/>
                    <a:pt x="13661" y="-174"/>
                    <a:pt x="16253" y="523"/>
                  </a:cubicBezTo>
                  <a:cubicBezTo>
                    <a:pt x="17117" y="1220"/>
                    <a:pt x="17117" y="1916"/>
                    <a:pt x="16253" y="2613"/>
                  </a:cubicBezTo>
                  <a:lnTo>
                    <a:pt x="12797" y="5400"/>
                  </a:lnTo>
                  <a:cubicBezTo>
                    <a:pt x="14525" y="4703"/>
                    <a:pt x="16253" y="4007"/>
                    <a:pt x="17981" y="3310"/>
                  </a:cubicBezTo>
                  <a:cubicBezTo>
                    <a:pt x="18845" y="3310"/>
                    <a:pt x="19709" y="3310"/>
                    <a:pt x="20573" y="4007"/>
                  </a:cubicBezTo>
                  <a:cubicBezTo>
                    <a:pt x="19709" y="6097"/>
                    <a:pt x="18845" y="8884"/>
                    <a:pt x="16253" y="11671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9" name="Shape">
              <a:extLst>
                <a:ext uri="{FF2B5EF4-FFF2-40B4-BE49-F238E27FC236}">
                  <a16:creationId xmlns:a16="http://schemas.microsoft.com/office/drawing/2014/main" id="{AC805C85-E6C6-4DA9-97D6-A002490E9FFF}"/>
                </a:ext>
              </a:extLst>
            </p:cNvPr>
            <p:cNvSpPr/>
            <p:nvPr userDrawn="1"/>
          </p:nvSpPr>
          <p:spPr>
            <a:xfrm>
              <a:off x="9310651" y="3293021"/>
              <a:ext cx="125089" cy="190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9" h="21600" extrusionOk="0">
                  <a:moveTo>
                    <a:pt x="21229" y="8640"/>
                  </a:moveTo>
                  <a:cubicBezTo>
                    <a:pt x="21229" y="10800"/>
                    <a:pt x="20149" y="12960"/>
                    <a:pt x="19069" y="15120"/>
                  </a:cubicBezTo>
                  <a:cubicBezTo>
                    <a:pt x="19069" y="17280"/>
                    <a:pt x="19069" y="19440"/>
                    <a:pt x="20149" y="20880"/>
                  </a:cubicBezTo>
                  <a:cubicBezTo>
                    <a:pt x="20149" y="20880"/>
                    <a:pt x="20149" y="21600"/>
                    <a:pt x="20149" y="21600"/>
                  </a:cubicBezTo>
                  <a:cubicBezTo>
                    <a:pt x="17989" y="21600"/>
                    <a:pt x="14749" y="21600"/>
                    <a:pt x="12589" y="20880"/>
                  </a:cubicBezTo>
                  <a:cubicBezTo>
                    <a:pt x="6109" y="19440"/>
                    <a:pt x="1789" y="15840"/>
                    <a:pt x="709" y="11520"/>
                  </a:cubicBezTo>
                  <a:cubicBezTo>
                    <a:pt x="-371" y="8640"/>
                    <a:pt x="-371" y="5760"/>
                    <a:pt x="1789" y="3600"/>
                  </a:cubicBezTo>
                  <a:cubicBezTo>
                    <a:pt x="2869" y="2160"/>
                    <a:pt x="5029" y="720"/>
                    <a:pt x="8269" y="0"/>
                  </a:cubicBezTo>
                  <a:cubicBezTo>
                    <a:pt x="9349" y="0"/>
                    <a:pt x="10429" y="720"/>
                    <a:pt x="10429" y="1440"/>
                  </a:cubicBezTo>
                  <a:lnTo>
                    <a:pt x="9349" y="5760"/>
                  </a:lnTo>
                  <a:cubicBezTo>
                    <a:pt x="10429" y="4320"/>
                    <a:pt x="10429" y="2880"/>
                    <a:pt x="11509" y="1440"/>
                  </a:cubicBezTo>
                  <a:cubicBezTo>
                    <a:pt x="12589" y="720"/>
                    <a:pt x="13669" y="720"/>
                    <a:pt x="14749" y="720"/>
                  </a:cubicBezTo>
                  <a:cubicBezTo>
                    <a:pt x="19069" y="2880"/>
                    <a:pt x="21229" y="5760"/>
                    <a:pt x="21229" y="864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0" name="Shape">
              <a:extLst>
                <a:ext uri="{FF2B5EF4-FFF2-40B4-BE49-F238E27FC236}">
                  <a16:creationId xmlns:a16="http://schemas.microsoft.com/office/drawing/2014/main" id="{60359188-414E-4413-B20D-8158F74F3581}"/>
                </a:ext>
              </a:extLst>
            </p:cNvPr>
            <p:cNvSpPr/>
            <p:nvPr userDrawn="1"/>
          </p:nvSpPr>
          <p:spPr>
            <a:xfrm>
              <a:off x="11219609" y="2974861"/>
              <a:ext cx="171816" cy="173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6" extrusionOk="0">
                  <a:moveTo>
                    <a:pt x="15200" y="6171"/>
                  </a:moveTo>
                  <a:cubicBezTo>
                    <a:pt x="16000" y="8486"/>
                    <a:pt x="16800" y="10800"/>
                    <a:pt x="17600" y="13114"/>
                  </a:cubicBezTo>
                  <a:cubicBezTo>
                    <a:pt x="18400" y="15429"/>
                    <a:pt x="19200" y="16971"/>
                    <a:pt x="21600" y="17743"/>
                  </a:cubicBezTo>
                  <a:cubicBezTo>
                    <a:pt x="21600" y="17743"/>
                    <a:pt x="21600" y="18514"/>
                    <a:pt x="21600" y="18514"/>
                  </a:cubicBezTo>
                  <a:cubicBezTo>
                    <a:pt x="20000" y="19286"/>
                    <a:pt x="18400" y="20057"/>
                    <a:pt x="16000" y="20829"/>
                  </a:cubicBezTo>
                  <a:cubicBezTo>
                    <a:pt x="11200" y="21600"/>
                    <a:pt x="6400" y="19286"/>
                    <a:pt x="3200" y="15429"/>
                  </a:cubicBezTo>
                  <a:cubicBezTo>
                    <a:pt x="1600" y="13114"/>
                    <a:pt x="0" y="10800"/>
                    <a:pt x="0" y="7714"/>
                  </a:cubicBezTo>
                  <a:cubicBezTo>
                    <a:pt x="0" y="5400"/>
                    <a:pt x="800" y="3857"/>
                    <a:pt x="2400" y="2314"/>
                  </a:cubicBezTo>
                  <a:cubicBezTo>
                    <a:pt x="3200" y="1543"/>
                    <a:pt x="4800" y="2314"/>
                    <a:pt x="4800" y="3086"/>
                  </a:cubicBezTo>
                  <a:lnTo>
                    <a:pt x="6400" y="6943"/>
                  </a:lnTo>
                  <a:cubicBezTo>
                    <a:pt x="6400" y="5400"/>
                    <a:pt x="5600" y="3857"/>
                    <a:pt x="5600" y="1543"/>
                  </a:cubicBezTo>
                  <a:cubicBezTo>
                    <a:pt x="5600" y="771"/>
                    <a:pt x="6400" y="0"/>
                    <a:pt x="7200" y="0"/>
                  </a:cubicBezTo>
                  <a:cubicBezTo>
                    <a:pt x="11200" y="771"/>
                    <a:pt x="14400" y="3086"/>
                    <a:pt x="15200" y="6171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1" name="Shape">
              <a:extLst>
                <a:ext uri="{FF2B5EF4-FFF2-40B4-BE49-F238E27FC236}">
                  <a16:creationId xmlns:a16="http://schemas.microsoft.com/office/drawing/2014/main" id="{B0577A14-1D73-41A0-85D8-FDE954C91A11}"/>
                </a:ext>
              </a:extLst>
            </p:cNvPr>
            <p:cNvSpPr/>
            <p:nvPr userDrawn="1"/>
          </p:nvSpPr>
          <p:spPr>
            <a:xfrm>
              <a:off x="10583295" y="2911224"/>
              <a:ext cx="263391" cy="172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0249" extrusionOk="0">
                  <a:moveTo>
                    <a:pt x="10488" y="1675"/>
                  </a:moveTo>
                  <a:cubicBezTo>
                    <a:pt x="12545" y="3165"/>
                    <a:pt x="13574" y="5400"/>
                    <a:pt x="15631" y="6889"/>
                  </a:cubicBezTo>
                  <a:cubicBezTo>
                    <a:pt x="17174" y="8379"/>
                    <a:pt x="18717" y="9124"/>
                    <a:pt x="20774" y="9124"/>
                  </a:cubicBezTo>
                  <a:cubicBezTo>
                    <a:pt x="21288" y="9124"/>
                    <a:pt x="21288" y="9124"/>
                    <a:pt x="21288" y="9869"/>
                  </a:cubicBezTo>
                  <a:cubicBezTo>
                    <a:pt x="20774" y="12103"/>
                    <a:pt x="19745" y="14338"/>
                    <a:pt x="18717" y="15827"/>
                  </a:cubicBezTo>
                  <a:cubicBezTo>
                    <a:pt x="16145" y="20296"/>
                    <a:pt x="11517" y="21041"/>
                    <a:pt x="7402" y="19551"/>
                  </a:cubicBezTo>
                  <a:cubicBezTo>
                    <a:pt x="4831" y="18807"/>
                    <a:pt x="2774" y="16572"/>
                    <a:pt x="1231" y="14338"/>
                  </a:cubicBezTo>
                  <a:cubicBezTo>
                    <a:pt x="202" y="12103"/>
                    <a:pt x="-312" y="9124"/>
                    <a:pt x="202" y="6889"/>
                  </a:cubicBezTo>
                  <a:cubicBezTo>
                    <a:pt x="202" y="5400"/>
                    <a:pt x="1231" y="5400"/>
                    <a:pt x="2259" y="6144"/>
                  </a:cubicBezTo>
                  <a:lnTo>
                    <a:pt x="5345" y="9124"/>
                  </a:lnTo>
                  <a:cubicBezTo>
                    <a:pt x="4316" y="7634"/>
                    <a:pt x="3288" y="6144"/>
                    <a:pt x="2259" y="4655"/>
                  </a:cubicBezTo>
                  <a:cubicBezTo>
                    <a:pt x="1745" y="3910"/>
                    <a:pt x="2259" y="2420"/>
                    <a:pt x="2774" y="1676"/>
                  </a:cubicBezTo>
                  <a:cubicBezTo>
                    <a:pt x="4831" y="-559"/>
                    <a:pt x="8431" y="-559"/>
                    <a:pt x="10488" y="167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2" name="Shape">
              <a:extLst>
                <a:ext uri="{FF2B5EF4-FFF2-40B4-BE49-F238E27FC236}">
                  <a16:creationId xmlns:a16="http://schemas.microsoft.com/office/drawing/2014/main" id="{C0B5FF8E-9239-44A4-88E8-F668C481375D}"/>
                </a:ext>
              </a:extLst>
            </p:cNvPr>
            <p:cNvSpPr/>
            <p:nvPr userDrawn="1"/>
          </p:nvSpPr>
          <p:spPr>
            <a:xfrm>
              <a:off x="9946975" y="1956750"/>
              <a:ext cx="263391" cy="168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8" h="20394" extrusionOk="0">
                  <a:moveTo>
                    <a:pt x="10488" y="1157"/>
                  </a:moveTo>
                  <a:cubicBezTo>
                    <a:pt x="12545" y="2700"/>
                    <a:pt x="13574" y="5014"/>
                    <a:pt x="15631" y="6557"/>
                  </a:cubicBezTo>
                  <a:cubicBezTo>
                    <a:pt x="17174" y="8100"/>
                    <a:pt x="18717" y="8871"/>
                    <a:pt x="20774" y="8871"/>
                  </a:cubicBezTo>
                  <a:cubicBezTo>
                    <a:pt x="21288" y="8871"/>
                    <a:pt x="21288" y="8871"/>
                    <a:pt x="21288" y="9643"/>
                  </a:cubicBezTo>
                  <a:cubicBezTo>
                    <a:pt x="20774" y="11957"/>
                    <a:pt x="19745" y="14271"/>
                    <a:pt x="18717" y="15814"/>
                  </a:cubicBezTo>
                  <a:cubicBezTo>
                    <a:pt x="16145" y="20443"/>
                    <a:pt x="11517" y="21214"/>
                    <a:pt x="7402" y="19671"/>
                  </a:cubicBezTo>
                  <a:cubicBezTo>
                    <a:pt x="4831" y="18900"/>
                    <a:pt x="2774" y="16585"/>
                    <a:pt x="1231" y="14271"/>
                  </a:cubicBezTo>
                  <a:cubicBezTo>
                    <a:pt x="202" y="11957"/>
                    <a:pt x="-312" y="8871"/>
                    <a:pt x="202" y="6557"/>
                  </a:cubicBezTo>
                  <a:cubicBezTo>
                    <a:pt x="202" y="5014"/>
                    <a:pt x="1231" y="5014"/>
                    <a:pt x="2259" y="5786"/>
                  </a:cubicBezTo>
                  <a:lnTo>
                    <a:pt x="5345" y="8871"/>
                  </a:lnTo>
                  <a:cubicBezTo>
                    <a:pt x="4316" y="7328"/>
                    <a:pt x="3288" y="5786"/>
                    <a:pt x="2259" y="4243"/>
                  </a:cubicBezTo>
                  <a:cubicBezTo>
                    <a:pt x="1745" y="3471"/>
                    <a:pt x="2259" y="1928"/>
                    <a:pt x="2774" y="1157"/>
                  </a:cubicBezTo>
                  <a:cubicBezTo>
                    <a:pt x="4831" y="-386"/>
                    <a:pt x="7917" y="-386"/>
                    <a:pt x="10488" y="1157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3" name="Shape">
              <a:extLst>
                <a:ext uri="{FF2B5EF4-FFF2-40B4-BE49-F238E27FC236}">
                  <a16:creationId xmlns:a16="http://schemas.microsoft.com/office/drawing/2014/main" id="{986E72DA-672D-4997-97E9-6B682C521C60}"/>
                </a:ext>
              </a:extLst>
            </p:cNvPr>
            <p:cNvSpPr/>
            <p:nvPr userDrawn="1"/>
          </p:nvSpPr>
          <p:spPr>
            <a:xfrm>
              <a:off x="10137871" y="1574958"/>
              <a:ext cx="258712" cy="175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0575" extrusionOk="0">
                  <a:moveTo>
                    <a:pt x="10010" y="18062"/>
                  </a:moveTo>
                  <a:cubicBezTo>
                    <a:pt x="8429" y="16572"/>
                    <a:pt x="6849" y="13593"/>
                    <a:pt x="5268" y="12103"/>
                  </a:cubicBezTo>
                  <a:cubicBezTo>
                    <a:pt x="3688" y="10613"/>
                    <a:pt x="2107" y="9124"/>
                    <a:pt x="527" y="9124"/>
                  </a:cubicBezTo>
                  <a:cubicBezTo>
                    <a:pt x="0" y="9124"/>
                    <a:pt x="0" y="8379"/>
                    <a:pt x="0" y="8379"/>
                  </a:cubicBezTo>
                  <a:cubicBezTo>
                    <a:pt x="1054" y="6144"/>
                    <a:pt x="1580" y="4655"/>
                    <a:pt x="3161" y="3165"/>
                  </a:cubicBezTo>
                  <a:cubicBezTo>
                    <a:pt x="6322" y="-559"/>
                    <a:pt x="11063" y="-559"/>
                    <a:pt x="14751" y="931"/>
                  </a:cubicBezTo>
                  <a:cubicBezTo>
                    <a:pt x="16858" y="2420"/>
                    <a:pt x="19493" y="4655"/>
                    <a:pt x="20546" y="7634"/>
                  </a:cubicBezTo>
                  <a:cubicBezTo>
                    <a:pt x="21600" y="9869"/>
                    <a:pt x="21600" y="12848"/>
                    <a:pt x="21073" y="15082"/>
                  </a:cubicBezTo>
                  <a:cubicBezTo>
                    <a:pt x="21073" y="16572"/>
                    <a:pt x="19493" y="16572"/>
                    <a:pt x="18966" y="15827"/>
                  </a:cubicBezTo>
                  <a:lnTo>
                    <a:pt x="15805" y="12103"/>
                  </a:lnTo>
                  <a:cubicBezTo>
                    <a:pt x="16859" y="13593"/>
                    <a:pt x="17912" y="15082"/>
                    <a:pt x="18439" y="17317"/>
                  </a:cubicBezTo>
                  <a:cubicBezTo>
                    <a:pt x="18966" y="18062"/>
                    <a:pt x="18439" y="19551"/>
                    <a:pt x="17912" y="20296"/>
                  </a:cubicBezTo>
                  <a:cubicBezTo>
                    <a:pt x="15805" y="21041"/>
                    <a:pt x="12644" y="20296"/>
                    <a:pt x="10010" y="18062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4" name="Shape">
              <a:extLst>
                <a:ext uri="{FF2B5EF4-FFF2-40B4-BE49-F238E27FC236}">
                  <a16:creationId xmlns:a16="http://schemas.microsoft.com/office/drawing/2014/main" id="{C0E48859-1DE7-4152-82C8-B485FA0BC7BA}"/>
                </a:ext>
              </a:extLst>
            </p:cNvPr>
            <p:cNvSpPr/>
            <p:nvPr userDrawn="1"/>
          </p:nvSpPr>
          <p:spPr>
            <a:xfrm>
              <a:off x="10583290" y="2402168"/>
              <a:ext cx="178180" cy="117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0" extrusionOk="0">
                  <a:moveTo>
                    <a:pt x="10800" y="1620"/>
                  </a:moveTo>
                  <a:cubicBezTo>
                    <a:pt x="12343" y="2700"/>
                    <a:pt x="13885" y="4860"/>
                    <a:pt x="15428" y="7020"/>
                  </a:cubicBezTo>
                  <a:cubicBezTo>
                    <a:pt x="16971" y="8100"/>
                    <a:pt x="18514" y="9180"/>
                    <a:pt x="20829" y="9180"/>
                  </a:cubicBezTo>
                  <a:cubicBezTo>
                    <a:pt x="20829" y="9180"/>
                    <a:pt x="21600" y="9180"/>
                    <a:pt x="21600" y="10260"/>
                  </a:cubicBezTo>
                  <a:cubicBezTo>
                    <a:pt x="20829" y="12420"/>
                    <a:pt x="20057" y="14580"/>
                    <a:pt x="19286" y="15660"/>
                  </a:cubicBezTo>
                  <a:cubicBezTo>
                    <a:pt x="16200" y="19980"/>
                    <a:pt x="11571" y="21060"/>
                    <a:pt x="7714" y="18900"/>
                  </a:cubicBezTo>
                  <a:cubicBezTo>
                    <a:pt x="5400" y="17820"/>
                    <a:pt x="3086" y="16740"/>
                    <a:pt x="1543" y="13500"/>
                  </a:cubicBezTo>
                  <a:cubicBezTo>
                    <a:pt x="771" y="11340"/>
                    <a:pt x="0" y="9180"/>
                    <a:pt x="0" y="5940"/>
                  </a:cubicBezTo>
                  <a:cubicBezTo>
                    <a:pt x="0" y="4860"/>
                    <a:pt x="1543" y="3780"/>
                    <a:pt x="2314" y="4860"/>
                  </a:cubicBezTo>
                  <a:lnTo>
                    <a:pt x="5400" y="8100"/>
                  </a:lnTo>
                  <a:cubicBezTo>
                    <a:pt x="4628" y="7020"/>
                    <a:pt x="3086" y="4860"/>
                    <a:pt x="2314" y="3780"/>
                  </a:cubicBezTo>
                  <a:cubicBezTo>
                    <a:pt x="1543" y="2700"/>
                    <a:pt x="2314" y="1620"/>
                    <a:pt x="3086" y="1620"/>
                  </a:cubicBezTo>
                  <a:cubicBezTo>
                    <a:pt x="5400" y="-540"/>
                    <a:pt x="8485" y="-540"/>
                    <a:pt x="10800" y="162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5" name="Shape">
              <a:extLst>
                <a:ext uri="{FF2B5EF4-FFF2-40B4-BE49-F238E27FC236}">
                  <a16:creationId xmlns:a16="http://schemas.microsoft.com/office/drawing/2014/main" id="{A7D56846-9A78-40AC-A129-84A40FF250BC}"/>
                </a:ext>
              </a:extLst>
            </p:cNvPr>
            <p:cNvSpPr/>
            <p:nvPr userDrawn="1"/>
          </p:nvSpPr>
          <p:spPr>
            <a:xfrm>
              <a:off x="9756074" y="2020376"/>
              <a:ext cx="110680" cy="178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1" h="21600" extrusionOk="0">
                  <a:moveTo>
                    <a:pt x="20400" y="10029"/>
                  </a:moveTo>
                  <a:cubicBezTo>
                    <a:pt x="19200" y="12343"/>
                    <a:pt x="18000" y="13886"/>
                    <a:pt x="16800" y="15429"/>
                  </a:cubicBezTo>
                  <a:cubicBezTo>
                    <a:pt x="15600" y="16971"/>
                    <a:pt x="15600" y="19286"/>
                    <a:pt x="16800" y="20829"/>
                  </a:cubicBezTo>
                  <a:cubicBezTo>
                    <a:pt x="16800" y="20829"/>
                    <a:pt x="16800" y="21600"/>
                    <a:pt x="15600" y="21600"/>
                  </a:cubicBezTo>
                  <a:cubicBezTo>
                    <a:pt x="13200" y="21600"/>
                    <a:pt x="10800" y="20829"/>
                    <a:pt x="8400" y="20057"/>
                  </a:cubicBezTo>
                  <a:cubicBezTo>
                    <a:pt x="2400" y="17743"/>
                    <a:pt x="0" y="13886"/>
                    <a:pt x="0" y="9257"/>
                  </a:cubicBezTo>
                  <a:cubicBezTo>
                    <a:pt x="0" y="6943"/>
                    <a:pt x="1200" y="3857"/>
                    <a:pt x="3600" y="2314"/>
                  </a:cubicBezTo>
                  <a:cubicBezTo>
                    <a:pt x="4800" y="771"/>
                    <a:pt x="8400" y="0"/>
                    <a:pt x="10800" y="0"/>
                  </a:cubicBezTo>
                  <a:cubicBezTo>
                    <a:pt x="12000" y="0"/>
                    <a:pt x="13200" y="771"/>
                    <a:pt x="13200" y="1543"/>
                  </a:cubicBezTo>
                  <a:lnTo>
                    <a:pt x="10800" y="5400"/>
                  </a:lnTo>
                  <a:cubicBezTo>
                    <a:pt x="12000" y="3857"/>
                    <a:pt x="13200" y="3086"/>
                    <a:pt x="14400" y="1543"/>
                  </a:cubicBezTo>
                  <a:cubicBezTo>
                    <a:pt x="15600" y="771"/>
                    <a:pt x="16800" y="771"/>
                    <a:pt x="17999" y="1543"/>
                  </a:cubicBezTo>
                  <a:cubicBezTo>
                    <a:pt x="20400" y="4629"/>
                    <a:pt x="21600" y="7714"/>
                    <a:pt x="20400" y="10029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6" name="Shape">
              <a:extLst>
                <a:ext uri="{FF2B5EF4-FFF2-40B4-BE49-F238E27FC236}">
                  <a16:creationId xmlns:a16="http://schemas.microsoft.com/office/drawing/2014/main" id="{F7D102B8-B2A3-4EE0-8807-C7316D9F8DA8}"/>
                </a:ext>
              </a:extLst>
            </p:cNvPr>
            <p:cNvSpPr/>
            <p:nvPr userDrawn="1"/>
          </p:nvSpPr>
          <p:spPr>
            <a:xfrm>
              <a:off x="9247019" y="2783960"/>
              <a:ext cx="110680" cy="178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1" h="21600" extrusionOk="0">
                  <a:moveTo>
                    <a:pt x="20400" y="10029"/>
                  </a:moveTo>
                  <a:cubicBezTo>
                    <a:pt x="19200" y="12343"/>
                    <a:pt x="18000" y="13886"/>
                    <a:pt x="16800" y="15429"/>
                  </a:cubicBezTo>
                  <a:cubicBezTo>
                    <a:pt x="15600" y="16971"/>
                    <a:pt x="15600" y="19286"/>
                    <a:pt x="16800" y="20829"/>
                  </a:cubicBezTo>
                  <a:cubicBezTo>
                    <a:pt x="16800" y="20829"/>
                    <a:pt x="16800" y="21600"/>
                    <a:pt x="15600" y="21600"/>
                  </a:cubicBezTo>
                  <a:cubicBezTo>
                    <a:pt x="13200" y="21600"/>
                    <a:pt x="10800" y="20829"/>
                    <a:pt x="8400" y="20057"/>
                  </a:cubicBezTo>
                  <a:cubicBezTo>
                    <a:pt x="2400" y="17743"/>
                    <a:pt x="0" y="13886"/>
                    <a:pt x="0" y="9257"/>
                  </a:cubicBezTo>
                  <a:cubicBezTo>
                    <a:pt x="0" y="6943"/>
                    <a:pt x="1200" y="3857"/>
                    <a:pt x="3600" y="2314"/>
                  </a:cubicBezTo>
                  <a:cubicBezTo>
                    <a:pt x="4800" y="771"/>
                    <a:pt x="8400" y="0"/>
                    <a:pt x="10800" y="0"/>
                  </a:cubicBezTo>
                  <a:cubicBezTo>
                    <a:pt x="12000" y="0"/>
                    <a:pt x="13200" y="771"/>
                    <a:pt x="13200" y="1543"/>
                  </a:cubicBezTo>
                  <a:lnTo>
                    <a:pt x="10800" y="5400"/>
                  </a:lnTo>
                  <a:cubicBezTo>
                    <a:pt x="12000" y="3857"/>
                    <a:pt x="13200" y="3086"/>
                    <a:pt x="14400" y="1543"/>
                  </a:cubicBezTo>
                  <a:cubicBezTo>
                    <a:pt x="15600" y="771"/>
                    <a:pt x="16800" y="771"/>
                    <a:pt x="17999" y="1543"/>
                  </a:cubicBezTo>
                  <a:cubicBezTo>
                    <a:pt x="20400" y="3857"/>
                    <a:pt x="21600" y="6943"/>
                    <a:pt x="20400" y="10029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7" name="Shape">
              <a:extLst>
                <a:ext uri="{FF2B5EF4-FFF2-40B4-BE49-F238E27FC236}">
                  <a16:creationId xmlns:a16="http://schemas.microsoft.com/office/drawing/2014/main" id="{5A17DCE6-45AD-4349-A634-AE9FE5F19241}"/>
                </a:ext>
              </a:extLst>
            </p:cNvPr>
            <p:cNvSpPr/>
            <p:nvPr userDrawn="1"/>
          </p:nvSpPr>
          <p:spPr>
            <a:xfrm>
              <a:off x="9565179" y="2593064"/>
              <a:ext cx="132735" cy="78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9" h="20562" extrusionOk="0">
                  <a:moveTo>
                    <a:pt x="10255" y="18900"/>
                  </a:moveTo>
                  <a:cubicBezTo>
                    <a:pt x="8291" y="17239"/>
                    <a:pt x="7310" y="15577"/>
                    <a:pt x="5346" y="13916"/>
                  </a:cubicBezTo>
                  <a:cubicBezTo>
                    <a:pt x="4364" y="12254"/>
                    <a:pt x="2401" y="10593"/>
                    <a:pt x="437" y="12254"/>
                  </a:cubicBezTo>
                  <a:cubicBezTo>
                    <a:pt x="437" y="12254"/>
                    <a:pt x="-545" y="12254"/>
                    <a:pt x="437" y="12254"/>
                  </a:cubicBezTo>
                  <a:cubicBezTo>
                    <a:pt x="1419" y="10593"/>
                    <a:pt x="1419" y="7270"/>
                    <a:pt x="2401" y="5608"/>
                  </a:cubicBezTo>
                  <a:cubicBezTo>
                    <a:pt x="5346" y="624"/>
                    <a:pt x="9273" y="-1038"/>
                    <a:pt x="13200" y="624"/>
                  </a:cubicBezTo>
                  <a:cubicBezTo>
                    <a:pt x="15164" y="2285"/>
                    <a:pt x="18109" y="3947"/>
                    <a:pt x="19091" y="5608"/>
                  </a:cubicBezTo>
                  <a:cubicBezTo>
                    <a:pt x="20073" y="7270"/>
                    <a:pt x="21055" y="10593"/>
                    <a:pt x="20073" y="13916"/>
                  </a:cubicBezTo>
                  <a:cubicBezTo>
                    <a:pt x="20073" y="15577"/>
                    <a:pt x="19091" y="15577"/>
                    <a:pt x="18109" y="15577"/>
                  </a:cubicBezTo>
                  <a:lnTo>
                    <a:pt x="15164" y="12254"/>
                  </a:lnTo>
                  <a:cubicBezTo>
                    <a:pt x="16146" y="13916"/>
                    <a:pt x="17128" y="15577"/>
                    <a:pt x="18109" y="17239"/>
                  </a:cubicBezTo>
                  <a:cubicBezTo>
                    <a:pt x="18109" y="18900"/>
                    <a:pt x="18109" y="18900"/>
                    <a:pt x="18109" y="20562"/>
                  </a:cubicBezTo>
                  <a:cubicBezTo>
                    <a:pt x="16146" y="20562"/>
                    <a:pt x="13200" y="20562"/>
                    <a:pt x="10255" y="189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8" name="Shape">
              <a:extLst>
                <a:ext uri="{FF2B5EF4-FFF2-40B4-BE49-F238E27FC236}">
                  <a16:creationId xmlns:a16="http://schemas.microsoft.com/office/drawing/2014/main" id="{FA7C6327-CA7E-4BB5-9EC3-506466C63B0D}"/>
                </a:ext>
              </a:extLst>
            </p:cNvPr>
            <p:cNvSpPr/>
            <p:nvPr userDrawn="1"/>
          </p:nvSpPr>
          <p:spPr>
            <a:xfrm>
              <a:off x="9437915" y="2847597"/>
              <a:ext cx="152080" cy="204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54" h="21073" extrusionOk="0">
                  <a:moveTo>
                    <a:pt x="16315" y="12272"/>
                  </a:moveTo>
                  <a:cubicBezTo>
                    <a:pt x="14654" y="13581"/>
                    <a:pt x="12161" y="14891"/>
                    <a:pt x="10500" y="16200"/>
                  </a:cubicBezTo>
                  <a:cubicBezTo>
                    <a:pt x="8838" y="17509"/>
                    <a:pt x="7177" y="18818"/>
                    <a:pt x="7177" y="20781"/>
                  </a:cubicBezTo>
                  <a:cubicBezTo>
                    <a:pt x="7177" y="20781"/>
                    <a:pt x="6346" y="21436"/>
                    <a:pt x="6346" y="20781"/>
                  </a:cubicBezTo>
                  <a:cubicBezTo>
                    <a:pt x="4684" y="19472"/>
                    <a:pt x="3023" y="18818"/>
                    <a:pt x="2192" y="17509"/>
                  </a:cubicBezTo>
                  <a:cubicBezTo>
                    <a:pt x="-1131" y="14236"/>
                    <a:pt x="-300" y="9654"/>
                    <a:pt x="2192" y="5727"/>
                  </a:cubicBezTo>
                  <a:cubicBezTo>
                    <a:pt x="3854" y="3763"/>
                    <a:pt x="5515" y="1800"/>
                    <a:pt x="8838" y="491"/>
                  </a:cubicBezTo>
                  <a:cubicBezTo>
                    <a:pt x="11330" y="-164"/>
                    <a:pt x="13823" y="-164"/>
                    <a:pt x="15484" y="491"/>
                  </a:cubicBezTo>
                  <a:cubicBezTo>
                    <a:pt x="16315" y="1145"/>
                    <a:pt x="16315" y="1800"/>
                    <a:pt x="15484" y="2454"/>
                  </a:cubicBezTo>
                  <a:lnTo>
                    <a:pt x="12161" y="5072"/>
                  </a:lnTo>
                  <a:cubicBezTo>
                    <a:pt x="13823" y="4418"/>
                    <a:pt x="15484" y="3763"/>
                    <a:pt x="17146" y="3109"/>
                  </a:cubicBezTo>
                  <a:cubicBezTo>
                    <a:pt x="17977" y="3109"/>
                    <a:pt x="18807" y="3109"/>
                    <a:pt x="19638" y="3763"/>
                  </a:cubicBezTo>
                  <a:cubicBezTo>
                    <a:pt x="20469" y="7036"/>
                    <a:pt x="18808" y="10309"/>
                    <a:pt x="16315" y="12272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9" name="Shape">
              <a:extLst>
                <a:ext uri="{FF2B5EF4-FFF2-40B4-BE49-F238E27FC236}">
                  <a16:creationId xmlns:a16="http://schemas.microsoft.com/office/drawing/2014/main" id="{C3E1D471-F2C2-4667-84E1-D606EB0BC3FC}"/>
                </a:ext>
              </a:extLst>
            </p:cNvPr>
            <p:cNvSpPr/>
            <p:nvPr userDrawn="1"/>
          </p:nvSpPr>
          <p:spPr>
            <a:xfrm>
              <a:off x="10074234" y="1829481"/>
              <a:ext cx="110680" cy="178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1" h="21600" extrusionOk="0">
                  <a:moveTo>
                    <a:pt x="20400" y="10029"/>
                  </a:moveTo>
                  <a:cubicBezTo>
                    <a:pt x="19200" y="12343"/>
                    <a:pt x="18000" y="13886"/>
                    <a:pt x="16800" y="15429"/>
                  </a:cubicBezTo>
                  <a:cubicBezTo>
                    <a:pt x="15600" y="16971"/>
                    <a:pt x="15600" y="19286"/>
                    <a:pt x="16800" y="20829"/>
                  </a:cubicBezTo>
                  <a:cubicBezTo>
                    <a:pt x="16800" y="20829"/>
                    <a:pt x="16800" y="21600"/>
                    <a:pt x="15600" y="21600"/>
                  </a:cubicBezTo>
                  <a:cubicBezTo>
                    <a:pt x="13200" y="21600"/>
                    <a:pt x="10800" y="20829"/>
                    <a:pt x="8400" y="20057"/>
                  </a:cubicBezTo>
                  <a:cubicBezTo>
                    <a:pt x="2400" y="17743"/>
                    <a:pt x="0" y="13886"/>
                    <a:pt x="0" y="9257"/>
                  </a:cubicBezTo>
                  <a:cubicBezTo>
                    <a:pt x="0" y="6943"/>
                    <a:pt x="1200" y="3857"/>
                    <a:pt x="3600" y="2314"/>
                  </a:cubicBezTo>
                  <a:cubicBezTo>
                    <a:pt x="4800" y="771"/>
                    <a:pt x="8400" y="0"/>
                    <a:pt x="10800" y="0"/>
                  </a:cubicBezTo>
                  <a:cubicBezTo>
                    <a:pt x="12000" y="0"/>
                    <a:pt x="13200" y="771"/>
                    <a:pt x="13200" y="1543"/>
                  </a:cubicBezTo>
                  <a:lnTo>
                    <a:pt x="10800" y="5400"/>
                  </a:lnTo>
                  <a:cubicBezTo>
                    <a:pt x="12000" y="3857"/>
                    <a:pt x="13200" y="3086"/>
                    <a:pt x="14400" y="1543"/>
                  </a:cubicBezTo>
                  <a:cubicBezTo>
                    <a:pt x="15600" y="771"/>
                    <a:pt x="16800" y="771"/>
                    <a:pt x="17999" y="1543"/>
                  </a:cubicBezTo>
                  <a:cubicBezTo>
                    <a:pt x="20400" y="3857"/>
                    <a:pt x="21600" y="6943"/>
                    <a:pt x="20400" y="10029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0" name="Shape">
              <a:extLst>
                <a:ext uri="{FF2B5EF4-FFF2-40B4-BE49-F238E27FC236}">
                  <a16:creationId xmlns:a16="http://schemas.microsoft.com/office/drawing/2014/main" id="{6A584A8E-2EC5-402E-8C17-7E45D1BEA8C6}"/>
                </a:ext>
              </a:extLst>
            </p:cNvPr>
            <p:cNvSpPr/>
            <p:nvPr userDrawn="1"/>
          </p:nvSpPr>
          <p:spPr>
            <a:xfrm>
              <a:off x="9056123" y="3229384"/>
              <a:ext cx="171816" cy="110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71" extrusionOk="0">
                  <a:moveTo>
                    <a:pt x="12800" y="20400"/>
                  </a:moveTo>
                  <a:cubicBezTo>
                    <a:pt x="10400" y="20400"/>
                    <a:pt x="8800" y="18000"/>
                    <a:pt x="6400" y="16800"/>
                  </a:cubicBezTo>
                  <a:cubicBezTo>
                    <a:pt x="4800" y="15600"/>
                    <a:pt x="2400" y="15600"/>
                    <a:pt x="800" y="16800"/>
                  </a:cubicBezTo>
                  <a:cubicBezTo>
                    <a:pt x="800" y="16800"/>
                    <a:pt x="0" y="16800"/>
                    <a:pt x="0" y="16800"/>
                  </a:cubicBezTo>
                  <a:cubicBezTo>
                    <a:pt x="0" y="14400"/>
                    <a:pt x="800" y="12000"/>
                    <a:pt x="800" y="9600"/>
                  </a:cubicBezTo>
                  <a:cubicBezTo>
                    <a:pt x="2400" y="3600"/>
                    <a:pt x="7200" y="1200"/>
                    <a:pt x="11200" y="0"/>
                  </a:cubicBezTo>
                  <a:cubicBezTo>
                    <a:pt x="13600" y="0"/>
                    <a:pt x="16800" y="0"/>
                    <a:pt x="18400" y="2400"/>
                  </a:cubicBezTo>
                  <a:cubicBezTo>
                    <a:pt x="20000" y="3600"/>
                    <a:pt x="20800" y="7200"/>
                    <a:pt x="21600" y="9600"/>
                  </a:cubicBezTo>
                  <a:cubicBezTo>
                    <a:pt x="21600" y="10800"/>
                    <a:pt x="20800" y="12000"/>
                    <a:pt x="20000" y="12000"/>
                  </a:cubicBezTo>
                  <a:lnTo>
                    <a:pt x="16000" y="10800"/>
                  </a:lnTo>
                  <a:cubicBezTo>
                    <a:pt x="17600" y="12000"/>
                    <a:pt x="18400" y="13200"/>
                    <a:pt x="20000" y="14400"/>
                  </a:cubicBezTo>
                  <a:cubicBezTo>
                    <a:pt x="20800" y="15600"/>
                    <a:pt x="20800" y="16800"/>
                    <a:pt x="20000" y="18000"/>
                  </a:cubicBezTo>
                  <a:cubicBezTo>
                    <a:pt x="19200" y="20400"/>
                    <a:pt x="16000" y="21600"/>
                    <a:pt x="12800" y="204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1" name="Shape">
              <a:extLst>
                <a:ext uri="{FF2B5EF4-FFF2-40B4-BE49-F238E27FC236}">
                  <a16:creationId xmlns:a16="http://schemas.microsoft.com/office/drawing/2014/main" id="{087D47DC-DDCD-4957-9AE3-33085ADD4293}"/>
                </a:ext>
              </a:extLst>
            </p:cNvPr>
            <p:cNvSpPr/>
            <p:nvPr userDrawn="1"/>
          </p:nvSpPr>
          <p:spPr>
            <a:xfrm>
              <a:off x="10583290" y="1829481"/>
              <a:ext cx="178180" cy="117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80" extrusionOk="0">
                  <a:moveTo>
                    <a:pt x="10800" y="1620"/>
                  </a:moveTo>
                  <a:cubicBezTo>
                    <a:pt x="12343" y="2700"/>
                    <a:pt x="13885" y="4860"/>
                    <a:pt x="15428" y="7020"/>
                  </a:cubicBezTo>
                  <a:cubicBezTo>
                    <a:pt x="16971" y="8100"/>
                    <a:pt x="18514" y="9180"/>
                    <a:pt x="20829" y="9180"/>
                  </a:cubicBezTo>
                  <a:cubicBezTo>
                    <a:pt x="20829" y="9180"/>
                    <a:pt x="21600" y="9180"/>
                    <a:pt x="21600" y="10260"/>
                  </a:cubicBezTo>
                  <a:cubicBezTo>
                    <a:pt x="20829" y="12420"/>
                    <a:pt x="20057" y="14580"/>
                    <a:pt x="19286" y="15660"/>
                  </a:cubicBezTo>
                  <a:cubicBezTo>
                    <a:pt x="16200" y="19980"/>
                    <a:pt x="11571" y="21060"/>
                    <a:pt x="7714" y="18900"/>
                  </a:cubicBezTo>
                  <a:cubicBezTo>
                    <a:pt x="5400" y="17820"/>
                    <a:pt x="3086" y="16740"/>
                    <a:pt x="1543" y="13500"/>
                  </a:cubicBezTo>
                  <a:cubicBezTo>
                    <a:pt x="771" y="11340"/>
                    <a:pt x="0" y="9180"/>
                    <a:pt x="0" y="5940"/>
                  </a:cubicBezTo>
                  <a:cubicBezTo>
                    <a:pt x="0" y="4860"/>
                    <a:pt x="1543" y="3780"/>
                    <a:pt x="2314" y="4860"/>
                  </a:cubicBezTo>
                  <a:lnTo>
                    <a:pt x="5400" y="8100"/>
                  </a:lnTo>
                  <a:cubicBezTo>
                    <a:pt x="4628" y="7020"/>
                    <a:pt x="3086" y="4860"/>
                    <a:pt x="2314" y="3780"/>
                  </a:cubicBezTo>
                  <a:cubicBezTo>
                    <a:pt x="1543" y="2700"/>
                    <a:pt x="2314" y="1620"/>
                    <a:pt x="3086" y="1620"/>
                  </a:cubicBezTo>
                  <a:cubicBezTo>
                    <a:pt x="5400" y="-540"/>
                    <a:pt x="8485" y="-540"/>
                    <a:pt x="10800" y="162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2" name="Shape">
              <a:extLst>
                <a:ext uri="{FF2B5EF4-FFF2-40B4-BE49-F238E27FC236}">
                  <a16:creationId xmlns:a16="http://schemas.microsoft.com/office/drawing/2014/main" id="{B1C7F223-CC53-445C-A38F-6C88DC9D40A6}"/>
                </a:ext>
              </a:extLst>
            </p:cNvPr>
            <p:cNvSpPr/>
            <p:nvPr userDrawn="1"/>
          </p:nvSpPr>
          <p:spPr>
            <a:xfrm>
              <a:off x="11410505" y="3038493"/>
              <a:ext cx="171816" cy="173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6" extrusionOk="0">
                  <a:moveTo>
                    <a:pt x="15200" y="6171"/>
                  </a:moveTo>
                  <a:cubicBezTo>
                    <a:pt x="16000" y="8486"/>
                    <a:pt x="16800" y="10800"/>
                    <a:pt x="17600" y="13114"/>
                  </a:cubicBezTo>
                  <a:cubicBezTo>
                    <a:pt x="18400" y="15429"/>
                    <a:pt x="19200" y="16971"/>
                    <a:pt x="21600" y="17743"/>
                  </a:cubicBezTo>
                  <a:cubicBezTo>
                    <a:pt x="21600" y="17743"/>
                    <a:pt x="21600" y="18514"/>
                    <a:pt x="21600" y="18514"/>
                  </a:cubicBezTo>
                  <a:cubicBezTo>
                    <a:pt x="20000" y="19286"/>
                    <a:pt x="18400" y="20057"/>
                    <a:pt x="16000" y="20829"/>
                  </a:cubicBezTo>
                  <a:cubicBezTo>
                    <a:pt x="11200" y="21600"/>
                    <a:pt x="6400" y="19286"/>
                    <a:pt x="3200" y="15429"/>
                  </a:cubicBezTo>
                  <a:cubicBezTo>
                    <a:pt x="1600" y="13114"/>
                    <a:pt x="0" y="10800"/>
                    <a:pt x="0" y="7714"/>
                  </a:cubicBezTo>
                  <a:cubicBezTo>
                    <a:pt x="0" y="5400"/>
                    <a:pt x="800" y="3857"/>
                    <a:pt x="2400" y="2314"/>
                  </a:cubicBezTo>
                  <a:cubicBezTo>
                    <a:pt x="3200" y="1543"/>
                    <a:pt x="4800" y="2314"/>
                    <a:pt x="4800" y="3086"/>
                  </a:cubicBezTo>
                  <a:lnTo>
                    <a:pt x="6400" y="6943"/>
                  </a:lnTo>
                  <a:cubicBezTo>
                    <a:pt x="6400" y="5400"/>
                    <a:pt x="5600" y="3857"/>
                    <a:pt x="5600" y="1543"/>
                  </a:cubicBezTo>
                  <a:cubicBezTo>
                    <a:pt x="5600" y="771"/>
                    <a:pt x="6400" y="0"/>
                    <a:pt x="7200" y="0"/>
                  </a:cubicBezTo>
                  <a:cubicBezTo>
                    <a:pt x="10400" y="771"/>
                    <a:pt x="13600" y="3086"/>
                    <a:pt x="15200" y="6171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3" name="Shape">
              <a:extLst>
                <a:ext uri="{FF2B5EF4-FFF2-40B4-BE49-F238E27FC236}">
                  <a16:creationId xmlns:a16="http://schemas.microsoft.com/office/drawing/2014/main" id="{8444CE3B-FADE-4D6F-9DCC-BF518C8E1126}"/>
                </a:ext>
              </a:extLst>
            </p:cNvPr>
            <p:cNvSpPr/>
            <p:nvPr userDrawn="1"/>
          </p:nvSpPr>
          <p:spPr>
            <a:xfrm>
              <a:off x="11283241" y="3293021"/>
              <a:ext cx="267259" cy="154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71" extrusionOk="0">
                  <a:moveTo>
                    <a:pt x="10800" y="19265"/>
                  </a:moveTo>
                  <a:cubicBezTo>
                    <a:pt x="12857" y="18435"/>
                    <a:pt x="14400" y="15942"/>
                    <a:pt x="15943" y="15112"/>
                  </a:cubicBezTo>
                  <a:cubicBezTo>
                    <a:pt x="17486" y="14281"/>
                    <a:pt x="19543" y="13450"/>
                    <a:pt x="21086" y="14281"/>
                  </a:cubicBezTo>
                  <a:cubicBezTo>
                    <a:pt x="21600" y="14281"/>
                    <a:pt x="21600" y="14281"/>
                    <a:pt x="21600" y="13450"/>
                  </a:cubicBezTo>
                  <a:cubicBezTo>
                    <a:pt x="21086" y="10958"/>
                    <a:pt x="20571" y="8466"/>
                    <a:pt x="19543" y="6804"/>
                  </a:cubicBezTo>
                  <a:cubicBezTo>
                    <a:pt x="17486" y="1819"/>
                    <a:pt x="12857" y="-673"/>
                    <a:pt x="8743" y="158"/>
                  </a:cubicBezTo>
                  <a:cubicBezTo>
                    <a:pt x="6171" y="158"/>
                    <a:pt x="4114" y="1819"/>
                    <a:pt x="2057" y="4312"/>
                  </a:cubicBezTo>
                  <a:cubicBezTo>
                    <a:pt x="1028" y="5973"/>
                    <a:pt x="0" y="9296"/>
                    <a:pt x="0" y="11789"/>
                  </a:cubicBezTo>
                  <a:cubicBezTo>
                    <a:pt x="0" y="13450"/>
                    <a:pt x="1029" y="14281"/>
                    <a:pt x="1543" y="13450"/>
                  </a:cubicBezTo>
                  <a:lnTo>
                    <a:pt x="5143" y="10958"/>
                  </a:lnTo>
                  <a:cubicBezTo>
                    <a:pt x="4114" y="12619"/>
                    <a:pt x="2571" y="13450"/>
                    <a:pt x="2057" y="15112"/>
                  </a:cubicBezTo>
                  <a:cubicBezTo>
                    <a:pt x="1543" y="15942"/>
                    <a:pt x="1543" y="17604"/>
                    <a:pt x="2057" y="18435"/>
                  </a:cubicBezTo>
                  <a:cubicBezTo>
                    <a:pt x="5143" y="20096"/>
                    <a:pt x="8228" y="20927"/>
                    <a:pt x="10800" y="1926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4" name="Shape">
              <a:extLst>
                <a:ext uri="{FF2B5EF4-FFF2-40B4-BE49-F238E27FC236}">
                  <a16:creationId xmlns:a16="http://schemas.microsoft.com/office/drawing/2014/main" id="{85E35B00-C06C-450A-BAC9-3901F25DA443}"/>
                </a:ext>
              </a:extLst>
            </p:cNvPr>
            <p:cNvSpPr/>
            <p:nvPr userDrawn="1"/>
          </p:nvSpPr>
          <p:spPr>
            <a:xfrm>
              <a:off x="11474142" y="3420285"/>
              <a:ext cx="338908" cy="215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4" h="20871" extrusionOk="0">
                  <a:moveTo>
                    <a:pt x="8504" y="16277"/>
                  </a:moveTo>
                  <a:cubicBezTo>
                    <a:pt x="10904" y="16894"/>
                    <a:pt x="12904" y="16894"/>
                    <a:pt x="14904" y="17511"/>
                  </a:cubicBezTo>
                  <a:cubicBezTo>
                    <a:pt x="16904" y="18128"/>
                    <a:pt x="18904" y="18745"/>
                    <a:pt x="20504" y="20597"/>
                  </a:cubicBezTo>
                  <a:cubicBezTo>
                    <a:pt x="20904" y="21214"/>
                    <a:pt x="21304" y="20597"/>
                    <a:pt x="21304" y="20597"/>
                  </a:cubicBezTo>
                  <a:cubicBezTo>
                    <a:pt x="21304" y="18745"/>
                    <a:pt x="21304" y="16894"/>
                    <a:pt x="20904" y="14425"/>
                  </a:cubicBezTo>
                  <a:cubicBezTo>
                    <a:pt x="19704" y="9488"/>
                    <a:pt x="15704" y="4551"/>
                    <a:pt x="11304" y="2083"/>
                  </a:cubicBezTo>
                  <a:cubicBezTo>
                    <a:pt x="8904" y="231"/>
                    <a:pt x="6104" y="-386"/>
                    <a:pt x="3704" y="231"/>
                  </a:cubicBezTo>
                  <a:cubicBezTo>
                    <a:pt x="2104" y="848"/>
                    <a:pt x="504" y="2083"/>
                    <a:pt x="104" y="3934"/>
                  </a:cubicBezTo>
                  <a:cubicBezTo>
                    <a:pt x="-296" y="5168"/>
                    <a:pt x="504" y="6403"/>
                    <a:pt x="1704" y="6403"/>
                  </a:cubicBezTo>
                  <a:lnTo>
                    <a:pt x="5704" y="7020"/>
                  </a:lnTo>
                  <a:cubicBezTo>
                    <a:pt x="4104" y="7020"/>
                    <a:pt x="2504" y="7020"/>
                    <a:pt x="1304" y="7637"/>
                  </a:cubicBezTo>
                  <a:cubicBezTo>
                    <a:pt x="504" y="7637"/>
                    <a:pt x="104" y="8871"/>
                    <a:pt x="904" y="10105"/>
                  </a:cubicBezTo>
                  <a:cubicBezTo>
                    <a:pt x="2504" y="12574"/>
                    <a:pt x="5704" y="15660"/>
                    <a:pt x="8504" y="16277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5" name="Shape">
              <a:extLst>
                <a:ext uri="{FF2B5EF4-FFF2-40B4-BE49-F238E27FC236}">
                  <a16:creationId xmlns:a16="http://schemas.microsoft.com/office/drawing/2014/main" id="{6D839DE1-D5B5-4A07-8196-EA7959439E45}"/>
                </a:ext>
              </a:extLst>
            </p:cNvPr>
            <p:cNvSpPr/>
            <p:nvPr userDrawn="1"/>
          </p:nvSpPr>
          <p:spPr>
            <a:xfrm>
              <a:off x="11283246" y="2783960"/>
              <a:ext cx="340436" cy="242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0564" extrusionOk="0">
                  <a:moveTo>
                    <a:pt x="12200" y="15704"/>
                  </a:moveTo>
                  <a:cubicBezTo>
                    <a:pt x="13800" y="13544"/>
                    <a:pt x="15000" y="11384"/>
                    <a:pt x="16200" y="9224"/>
                  </a:cubicBezTo>
                  <a:cubicBezTo>
                    <a:pt x="17400" y="7604"/>
                    <a:pt x="19000" y="5444"/>
                    <a:pt x="21000" y="5444"/>
                  </a:cubicBezTo>
                  <a:cubicBezTo>
                    <a:pt x="21400" y="5444"/>
                    <a:pt x="21400" y="4904"/>
                    <a:pt x="21400" y="4904"/>
                  </a:cubicBezTo>
                  <a:cubicBezTo>
                    <a:pt x="20600" y="3284"/>
                    <a:pt x="19400" y="2204"/>
                    <a:pt x="17800" y="1124"/>
                  </a:cubicBezTo>
                  <a:cubicBezTo>
                    <a:pt x="14200" y="-1036"/>
                    <a:pt x="9400" y="44"/>
                    <a:pt x="5800" y="3284"/>
                  </a:cubicBezTo>
                  <a:cubicBezTo>
                    <a:pt x="3400" y="4904"/>
                    <a:pt x="1400" y="7604"/>
                    <a:pt x="600" y="10304"/>
                  </a:cubicBezTo>
                  <a:cubicBezTo>
                    <a:pt x="-200" y="12464"/>
                    <a:pt x="-200" y="15164"/>
                    <a:pt x="600" y="16784"/>
                  </a:cubicBezTo>
                  <a:cubicBezTo>
                    <a:pt x="1000" y="17864"/>
                    <a:pt x="2200" y="17864"/>
                    <a:pt x="2600" y="16784"/>
                  </a:cubicBezTo>
                  <a:lnTo>
                    <a:pt x="5400" y="13004"/>
                  </a:lnTo>
                  <a:cubicBezTo>
                    <a:pt x="4600" y="14624"/>
                    <a:pt x="3800" y="16244"/>
                    <a:pt x="3000" y="18404"/>
                  </a:cubicBezTo>
                  <a:cubicBezTo>
                    <a:pt x="2600" y="19484"/>
                    <a:pt x="3000" y="20564"/>
                    <a:pt x="3800" y="20564"/>
                  </a:cubicBezTo>
                  <a:cubicBezTo>
                    <a:pt x="7000" y="20024"/>
                    <a:pt x="10200" y="18404"/>
                    <a:pt x="12200" y="15704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833B6C7-3E90-46A0-8810-ED22EB26CEAB}"/>
              </a:ext>
            </a:extLst>
          </p:cNvPr>
          <p:cNvGrpSpPr/>
          <p:nvPr userDrawn="1"/>
        </p:nvGrpSpPr>
        <p:grpSpPr>
          <a:xfrm>
            <a:off x="4160173" y="4157853"/>
            <a:ext cx="2049851" cy="1720943"/>
            <a:chOff x="6296655" y="1826401"/>
            <a:chExt cx="2242486" cy="2278029"/>
          </a:xfrm>
        </p:grpSpPr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41B3B558-8D6C-4AA2-9FA8-104518C7E5E3}"/>
                </a:ext>
              </a:extLst>
            </p:cNvPr>
            <p:cNvSpPr/>
            <p:nvPr userDrawn="1"/>
          </p:nvSpPr>
          <p:spPr>
            <a:xfrm>
              <a:off x="6423919" y="1953665"/>
              <a:ext cx="2042591" cy="2106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99" y="16118"/>
                  </a:moveTo>
                  <a:cubicBezTo>
                    <a:pt x="17495" y="15662"/>
                    <a:pt x="17092" y="15205"/>
                    <a:pt x="16822" y="14748"/>
                  </a:cubicBezTo>
                  <a:cubicBezTo>
                    <a:pt x="16621" y="14357"/>
                    <a:pt x="16419" y="13900"/>
                    <a:pt x="16351" y="13508"/>
                  </a:cubicBezTo>
                  <a:cubicBezTo>
                    <a:pt x="16486" y="13573"/>
                    <a:pt x="16553" y="13573"/>
                    <a:pt x="16688" y="13639"/>
                  </a:cubicBezTo>
                  <a:cubicBezTo>
                    <a:pt x="17226" y="13769"/>
                    <a:pt x="17764" y="13900"/>
                    <a:pt x="18303" y="14030"/>
                  </a:cubicBezTo>
                  <a:cubicBezTo>
                    <a:pt x="19379" y="14226"/>
                    <a:pt x="20523" y="14357"/>
                    <a:pt x="21600" y="14291"/>
                  </a:cubicBezTo>
                  <a:cubicBezTo>
                    <a:pt x="20523" y="14226"/>
                    <a:pt x="19379" y="14095"/>
                    <a:pt x="18303" y="13834"/>
                  </a:cubicBezTo>
                  <a:cubicBezTo>
                    <a:pt x="17764" y="13704"/>
                    <a:pt x="17226" y="13573"/>
                    <a:pt x="16688" y="13378"/>
                  </a:cubicBezTo>
                  <a:cubicBezTo>
                    <a:pt x="16553" y="13312"/>
                    <a:pt x="16351" y="13247"/>
                    <a:pt x="16217" y="13182"/>
                  </a:cubicBezTo>
                  <a:cubicBezTo>
                    <a:pt x="16217" y="13182"/>
                    <a:pt x="16217" y="13182"/>
                    <a:pt x="16217" y="13117"/>
                  </a:cubicBezTo>
                  <a:lnTo>
                    <a:pt x="16150" y="13117"/>
                  </a:lnTo>
                  <a:cubicBezTo>
                    <a:pt x="15813" y="12986"/>
                    <a:pt x="15477" y="12856"/>
                    <a:pt x="15140" y="12790"/>
                  </a:cubicBezTo>
                  <a:cubicBezTo>
                    <a:pt x="14602" y="12660"/>
                    <a:pt x="13996" y="12595"/>
                    <a:pt x="13391" y="12725"/>
                  </a:cubicBezTo>
                  <a:cubicBezTo>
                    <a:pt x="12785" y="12856"/>
                    <a:pt x="12247" y="13051"/>
                    <a:pt x="11776" y="13312"/>
                  </a:cubicBezTo>
                  <a:cubicBezTo>
                    <a:pt x="11170" y="13639"/>
                    <a:pt x="10564" y="13965"/>
                    <a:pt x="10026" y="14422"/>
                  </a:cubicBezTo>
                  <a:cubicBezTo>
                    <a:pt x="10093" y="14161"/>
                    <a:pt x="10161" y="13900"/>
                    <a:pt x="10228" y="13704"/>
                  </a:cubicBezTo>
                  <a:cubicBezTo>
                    <a:pt x="10430" y="12790"/>
                    <a:pt x="10632" y="11877"/>
                    <a:pt x="10766" y="10963"/>
                  </a:cubicBezTo>
                  <a:cubicBezTo>
                    <a:pt x="10766" y="10767"/>
                    <a:pt x="10834" y="10506"/>
                    <a:pt x="10834" y="10311"/>
                  </a:cubicBezTo>
                  <a:cubicBezTo>
                    <a:pt x="10834" y="10180"/>
                    <a:pt x="10901" y="10050"/>
                    <a:pt x="11103" y="9919"/>
                  </a:cubicBezTo>
                  <a:cubicBezTo>
                    <a:pt x="12247" y="9332"/>
                    <a:pt x="13525" y="9005"/>
                    <a:pt x="14871" y="9005"/>
                  </a:cubicBezTo>
                  <a:cubicBezTo>
                    <a:pt x="13794" y="8810"/>
                    <a:pt x="12650" y="8875"/>
                    <a:pt x="11574" y="9136"/>
                  </a:cubicBezTo>
                  <a:cubicBezTo>
                    <a:pt x="11237" y="9201"/>
                    <a:pt x="10968" y="9005"/>
                    <a:pt x="10968" y="8679"/>
                  </a:cubicBezTo>
                  <a:cubicBezTo>
                    <a:pt x="10968" y="8483"/>
                    <a:pt x="10968" y="8288"/>
                    <a:pt x="10968" y="8157"/>
                  </a:cubicBezTo>
                  <a:cubicBezTo>
                    <a:pt x="10968" y="7244"/>
                    <a:pt x="10901" y="6330"/>
                    <a:pt x="10834" y="5351"/>
                  </a:cubicBezTo>
                  <a:cubicBezTo>
                    <a:pt x="10834" y="5221"/>
                    <a:pt x="10766" y="5025"/>
                    <a:pt x="10766" y="4894"/>
                  </a:cubicBezTo>
                  <a:cubicBezTo>
                    <a:pt x="11305" y="4894"/>
                    <a:pt x="11843" y="4829"/>
                    <a:pt x="12314" y="4698"/>
                  </a:cubicBezTo>
                  <a:lnTo>
                    <a:pt x="12920" y="4503"/>
                  </a:lnTo>
                  <a:cubicBezTo>
                    <a:pt x="12920" y="4503"/>
                    <a:pt x="12920" y="4503"/>
                    <a:pt x="12987" y="4503"/>
                  </a:cubicBezTo>
                  <a:lnTo>
                    <a:pt x="13525" y="4307"/>
                  </a:lnTo>
                  <a:cubicBezTo>
                    <a:pt x="13525" y="4307"/>
                    <a:pt x="13525" y="4307"/>
                    <a:pt x="13592" y="4307"/>
                  </a:cubicBezTo>
                  <a:lnTo>
                    <a:pt x="14131" y="4046"/>
                  </a:lnTo>
                  <a:cubicBezTo>
                    <a:pt x="14131" y="4046"/>
                    <a:pt x="14131" y="4046"/>
                    <a:pt x="14198" y="4046"/>
                  </a:cubicBezTo>
                  <a:cubicBezTo>
                    <a:pt x="14400" y="3915"/>
                    <a:pt x="14535" y="3850"/>
                    <a:pt x="14736" y="3720"/>
                  </a:cubicBezTo>
                  <a:cubicBezTo>
                    <a:pt x="14535" y="3785"/>
                    <a:pt x="14333" y="3915"/>
                    <a:pt x="14198" y="3981"/>
                  </a:cubicBezTo>
                  <a:cubicBezTo>
                    <a:pt x="14198" y="3981"/>
                    <a:pt x="14198" y="3981"/>
                    <a:pt x="14198" y="3981"/>
                  </a:cubicBezTo>
                  <a:lnTo>
                    <a:pt x="13660" y="4176"/>
                  </a:lnTo>
                  <a:cubicBezTo>
                    <a:pt x="13660" y="4176"/>
                    <a:pt x="13660" y="4176"/>
                    <a:pt x="13660" y="4176"/>
                  </a:cubicBezTo>
                  <a:lnTo>
                    <a:pt x="13054" y="4372"/>
                  </a:lnTo>
                  <a:cubicBezTo>
                    <a:pt x="13054" y="4372"/>
                    <a:pt x="13054" y="4372"/>
                    <a:pt x="12987" y="4372"/>
                  </a:cubicBezTo>
                  <a:lnTo>
                    <a:pt x="12381" y="4503"/>
                  </a:lnTo>
                  <a:cubicBezTo>
                    <a:pt x="11978" y="4568"/>
                    <a:pt x="11641" y="4633"/>
                    <a:pt x="11237" y="4633"/>
                  </a:cubicBezTo>
                  <a:cubicBezTo>
                    <a:pt x="10968" y="4633"/>
                    <a:pt x="10766" y="4503"/>
                    <a:pt x="10766" y="4242"/>
                  </a:cubicBezTo>
                  <a:cubicBezTo>
                    <a:pt x="10699" y="3720"/>
                    <a:pt x="10564" y="3198"/>
                    <a:pt x="10497" y="2676"/>
                  </a:cubicBezTo>
                  <a:cubicBezTo>
                    <a:pt x="10295" y="1762"/>
                    <a:pt x="10026" y="914"/>
                    <a:pt x="9690" y="0"/>
                  </a:cubicBezTo>
                  <a:cubicBezTo>
                    <a:pt x="9959" y="914"/>
                    <a:pt x="10161" y="1762"/>
                    <a:pt x="10363" y="2676"/>
                  </a:cubicBezTo>
                  <a:cubicBezTo>
                    <a:pt x="10430" y="3132"/>
                    <a:pt x="10497" y="3654"/>
                    <a:pt x="10564" y="4111"/>
                  </a:cubicBezTo>
                  <a:cubicBezTo>
                    <a:pt x="10632" y="4372"/>
                    <a:pt x="10363" y="4633"/>
                    <a:pt x="10026" y="4633"/>
                  </a:cubicBezTo>
                  <a:cubicBezTo>
                    <a:pt x="9959" y="4633"/>
                    <a:pt x="9892" y="4633"/>
                    <a:pt x="9824" y="4633"/>
                  </a:cubicBezTo>
                  <a:cubicBezTo>
                    <a:pt x="9017" y="4568"/>
                    <a:pt x="8142" y="4372"/>
                    <a:pt x="7335" y="4111"/>
                  </a:cubicBezTo>
                  <a:cubicBezTo>
                    <a:pt x="6527" y="3850"/>
                    <a:pt x="5787" y="3459"/>
                    <a:pt x="5047" y="3002"/>
                  </a:cubicBezTo>
                  <a:cubicBezTo>
                    <a:pt x="5181" y="3132"/>
                    <a:pt x="5383" y="3263"/>
                    <a:pt x="5518" y="3393"/>
                  </a:cubicBezTo>
                  <a:cubicBezTo>
                    <a:pt x="5518" y="3393"/>
                    <a:pt x="5518" y="3393"/>
                    <a:pt x="5585" y="3393"/>
                  </a:cubicBezTo>
                  <a:lnTo>
                    <a:pt x="6056" y="3720"/>
                  </a:lnTo>
                  <a:cubicBezTo>
                    <a:pt x="6056" y="3720"/>
                    <a:pt x="6056" y="3720"/>
                    <a:pt x="6123" y="3720"/>
                  </a:cubicBezTo>
                  <a:lnTo>
                    <a:pt x="6662" y="3981"/>
                  </a:lnTo>
                  <a:cubicBezTo>
                    <a:pt x="6662" y="3981"/>
                    <a:pt x="6662" y="3981"/>
                    <a:pt x="6729" y="3981"/>
                  </a:cubicBezTo>
                  <a:lnTo>
                    <a:pt x="7267" y="4242"/>
                  </a:lnTo>
                  <a:cubicBezTo>
                    <a:pt x="7402" y="4307"/>
                    <a:pt x="7536" y="4307"/>
                    <a:pt x="7604" y="4372"/>
                  </a:cubicBezTo>
                  <a:cubicBezTo>
                    <a:pt x="7200" y="5286"/>
                    <a:pt x="6662" y="6069"/>
                    <a:pt x="5854" y="6787"/>
                  </a:cubicBezTo>
                  <a:cubicBezTo>
                    <a:pt x="6662" y="6330"/>
                    <a:pt x="7469" y="5677"/>
                    <a:pt x="8007" y="4829"/>
                  </a:cubicBezTo>
                  <a:cubicBezTo>
                    <a:pt x="8142" y="4698"/>
                    <a:pt x="8344" y="4568"/>
                    <a:pt x="8546" y="4633"/>
                  </a:cubicBezTo>
                  <a:cubicBezTo>
                    <a:pt x="8950" y="4698"/>
                    <a:pt x="9353" y="4764"/>
                    <a:pt x="9757" y="4829"/>
                  </a:cubicBezTo>
                  <a:cubicBezTo>
                    <a:pt x="10026" y="4829"/>
                    <a:pt x="10295" y="4829"/>
                    <a:pt x="10564" y="4829"/>
                  </a:cubicBezTo>
                  <a:cubicBezTo>
                    <a:pt x="10564" y="4960"/>
                    <a:pt x="10632" y="5155"/>
                    <a:pt x="10632" y="5286"/>
                  </a:cubicBezTo>
                  <a:cubicBezTo>
                    <a:pt x="10699" y="6199"/>
                    <a:pt x="10699" y="7113"/>
                    <a:pt x="10632" y="8027"/>
                  </a:cubicBezTo>
                  <a:cubicBezTo>
                    <a:pt x="10564" y="8940"/>
                    <a:pt x="10497" y="9854"/>
                    <a:pt x="10363" y="10767"/>
                  </a:cubicBezTo>
                  <a:cubicBezTo>
                    <a:pt x="10228" y="11681"/>
                    <a:pt x="10026" y="12529"/>
                    <a:pt x="9757" y="13443"/>
                  </a:cubicBezTo>
                  <a:cubicBezTo>
                    <a:pt x="9690" y="13769"/>
                    <a:pt x="9555" y="14030"/>
                    <a:pt x="9488" y="14356"/>
                  </a:cubicBezTo>
                  <a:cubicBezTo>
                    <a:pt x="9353" y="14683"/>
                    <a:pt x="9017" y="14748"/>
                    <a:pt x="8748" y="14552"/>
                  </a:cubicBezTo>
                  <a:cubicBezTo>
                    <a:pt x="8411" y="14291"/>
                    <a:pt x="8142" y="14095"/>
                    <a:pt x="7806" y="13900"/>
                  </a:cubicBezTo>
                  <a:lnTo>
                    <a:pt x="7806" y="13900"/>
                  </a:lnTo>
                  <a:cubicBezTo>
                    <a:pt x="7806" y="13900"/>
                    <a:pt x="7806" y="13900"/>
                    <a:pt x="7806" y="13900"/>
                  </a:cubicBezTo>
                  <a:cubicBezTo>
                    <a:pt x="7267" y="13573"/>
                    <a:pt x="6662" y="13247"/>
                    <a:pt x="5989" y="12986"/>
                  </a:cubicBezTo>
                  <a:cubicBezTo>
                    <a:pt x="5854" y="12921"/>
                    <a:pt x="5720" y="12790"/>
                    <a:pt x="5720" y="12595"/>
                  </a:cubicBezTo>
                  <a:cubicBezTo>
                    <a:pt x="5652" y="11942"/>
                    <a:pt x="5518" y="11355"/>
                    <a:pt x="5383" y="10702"/>
                  </a:cubicBezTo>
                  <a:cubicBezTo>
                    <a:pt x="5316" y="10311"/>
                    <a:pt x="5181" y="9984"/>
                    <a:pt x="5047" y="9593"/>
                  </a:cubicBezTo>
                  <a:cubicBezTo>
                    <a:pt x="4912" y="9266"/>
                    <a:pt x="4710" y="8875"/>
                    <a:pt x="4508" y="8549"/>
                  </a:cubicBezTo>
                  <a:cubicBezTo>
                    <a:pt x="4643" y="8875"/>
                    <a:pt x="4845" y="9266"/>
                    <a:pt x="4912" y="9593"/>
                  </a:cubicBezTo>
                  <a:cubicBezTo>
                    <a:pt x="5047" y="9984"/>
                    <a:pt x="5114" y="10311"/>
                    <a:pt x="5114" y="10702"/>
                  </a:cubicBezTo>
                  <a:cubicBezTo>
                    <a:pt x="5181" y="11094"/>
                    <a:pt x="5181" y="11550"/>
                    <a:pt x="5181" y="11942"/>
                  </a:cubicBezTo>
                  <a:cubicBezTo>
                    <a:pt x="5181" y="12268"/>
                    <a:pt x="4912" y="12464"/>
                    <a:pt x="4576" y="12399"/>
                  </a:cubicBezTo>
                  <a:cubicBezTo>
                    <a:pt x="3095" y="12007"/>
                    <a:pt x="1480" y="11811"/>
                    <a:pt x="0" y="12007"/>
                  </a:cubicBezTo>
                  <a:cubicBezTo>
                    <a:pt x="1817" y="11942"/>
                    <a:pt x="3634" y="12268"/>
                    <a:pt x="5249" y="12921"/>
                  </a:cubicBezTo>
                  <a:cubicBezTo>
                    <a:pt x="5249" y="12921"/>
                    <a:pt x="5249" y="12921"/>
                    <a:pt x="5249" y="12921"/>
                  </a:cubicBezTo>
                  <a:lnTo>
                    <a:pt x="5249" y="12921"/>
                  </a:lnTo>
                  <a:cubicBezTo>
                    <a:pt x="5720" y="13117"/>
                    <a:pt x="6191" y="13378"/>
                    <a:pt x="6662" y="13639"/>
                  </a:cubicBezTo>
                  <a:cubicBezTo>
                    <a:pt x="6998" y="13834"/>
                    <a:pt x="6931" y="14291"/>
                    <a:pt x="6594" y="14487"/>
                  </a:cubicBezTo>
                  <a:cubicBezTo>
                    <a:pt x="5921" y="14813"/>
                    <a:pt x="5249" y="15074"/>
                    <a:pt x="4508" y="15270"/>
                  </a:cubicBezTo>
                  <a:cubicBezTo>
                    <a:pt x="3903" y="15466"/>
                    <a:pt x="3364" y="15596"/>
                    <a:pt x="2759" y="15662"/>
                  </a:cubicBezTo>
                  <a:cubicBezTo>
                    <a:pt x="2153" y="15792"/>
                    <a:pt x="1548" y="15857"/>
                    <a:pt x="942" y="16118"/>
                  </a:cubicBezTo>
                  <a:cubicBezTo>
                    <a:pt x="1548" y="15923"/>
                    <a:pt x="2153" y="15923"/>
                    <a:pt x="2759" y="15857"/>
                  </a:cubicBezTo>
                  <a:cubicBezTo>
                    <a:pt x="3364" y="15792"/>
                    <a:pt x="3970" y="15727"/>
                    <a:pt x="4576" y="15596"/>
                  </a:cubicBezTo>
                  <a:cubicBezTo>
                    <a:pt x="5585" y="15401"/>
                    <a:pt x="6594" y="15074"/>
                    <a:pt x="7536" y="14618"/>
                  </a:cubicBezTo>
                  <a:cubicBezTo>
                    <a:pt x="7738" y="14552"/>
                    <a:pt x="7940" y="14552"/>
                    <a:pt x="8075" y="14683"/>
                  </a:cubicBezTo>
                  <a:cubicBezTo>
                    <a:pt x="8411" y="14944"/>
                    <a:pt x="8748" y="15270"/>
                    <a:pt x="9084" y="15596"/>
                  </a:cubicBezTo>
                  <a:cubicBezTo>
                    <a:pt x="9017" y="15727"/>
                    <a:pt x="9017" y="15857"/>
                    <a:pt x="8950" y="15988"/>
                  </a:cubicBezTo>
                  <a:cubicBezTo>
                    <a:pt x="8680" y="16902"/>
                    <a:pt x="8478" y="17880"/>
                    <a:pt x="8411" y="18794"/>
                  </a:cubicBezTo>
                  <a:cubicBezTo>
                    <a:pt x="8344" y="19577"/>
                    <a:pt x="8411" y="20360"/>
                    <a:pt x="8411" y="21143"/>
                  </a:cubicBezTo>
                  <a:cubicBezTo>
                    <a:pt x="8411" y="21404"/>
                    <a:pt x="8680" y="21600"/>
                    <a:pt x="8950" y="21600"/>
                  </a:cubicBezTo>
                  <a:lnTo>
                    <a:pt x="8950" y="21600"/>
                  </a:lnTo>
                  <a:cubicBezTo>
                    <a:pt x="9219" y="21600"/>
                    <a:pt x="9421" y="21339"/>
                    <a:pt x="9353" y="21078"/>
                  </a:cubicBezTo>
                  <a:cubicBezTo>
                    <a:pt x="9286" y="20295"/>
                    <a:pt x="9219" y="19577"/>
                    <a:pt x="9219" y="18859"/>
                  </a:cubicBezTo>
                  <a:cubicBezTo>
                    <a:pt x="9219" y="17946"/>
                    <a:pt x="9353" y="17097"/>
                    <a:pt x="9622" y="16249"/>
                  </a:cubicBezTo>
                  <a:cubicBezTo>
                    <a:pt x="9690" y="16053"/>
                    <a:pt x="9757" y="15857"/>
                    <a:pt x="9757" y="15662"/>
                  </a:cubicBezTo>
                  <a:cubicBezTo>
                    <a:pt x="9757" y="15596"/>
                    <a:pt x="9824" y="15531"/>
                    <a:pt x="9824" y="15531"/>
                  </a:cubicBezTo>
                  <a:cubicBezTo>
                    <a:pt x="10430" y="14748"/>
                    <a:pt x="11237" y="14161"/>
                    <a:pt x="12112" y="13639"/>
                  </a:cubicBezTo>
                  <a:cubicBezTo>
                    <a:pt x="13054" y="13117"/>
                    <a:pt x="14131" y="12790"/>
                    <a:pt x="15140" y="13051"/>
                  </a:cubicBezTo>
                  <a:cubicBezTo>
                    <a:pt x="15207" y="13051"/>
                    <a:pt x="15342" y="13117"/>
                    <a:pt x="15409" y="13117"/>
                  </a:cubicBezTo>
                  <a:cubicBezTo>
                    <a:pt x="15544" y="13182"/>
                    <a:pt x="15678" y="13312"/>
                    <a:pt x="15746" y="13443"/>
                  </a:cubicBezTo>
                  <a:cubicBezTo>
                    <a:pt x="15880" y="13965"/>
                    <a:pt x="16150" y="14487"/>
                    <a:pt x="16486" y="14879"/>
                  </a:cubicBezTo>
                  <a:cubicBezTo>
                    <a:pt x="16822" y="15401"/>
                    <a:pt x="17293" y="15857"/>
                    <a:pt x="17764" y="16249"/>
                  </a:cubicBezTo>
                  <a:cubicBezTo>
                    <a:pt x="18235" y="16640"/>
                    <a:pt x="18707" y="17032"/>
                    <a:pt x="19245" y="17358"/>
                  </a:cubicBezTo>
                  <a:cubicBezTo>
                    <a:pt x="19716" y="17685"/>
                    <a:pt x="20254" y="18076"/>
                    <a:pt x="20860" y="18272"/>
                  </a:cubicBezTo>
                  <a:cubicBezTo>
                    <a:pt x="20321" y="18011"/>
                    <a:pt x="19850" y="17619"/>
                    <a:pt x="19379" y="17228"/>
                  </a:cubicBezTo>
                  <a:cubicBezTo>
                    <a:pt x="18774" y="16967"/>
                    <a:pt x="18303" y="16575"/>
                    <a:pt x="17899" y="16118"/>
                  </a:cubicBezTo>
                  <a:close/>
                </a:path>
              </a:pathLst>
            </a:custGeom>
            <a:solidFill>
              <a:srgbClr val="864A0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CA5C20F8-0731-4022-BFCD-AEB0DE8E7AE4}"/>
                </a:ext>
              </a:extLst>
            </p:cNvPr>
            <p:cNvSpPr/>
            <p:nvPr userDrawn="1"/>
          </p:nvSpPr>
          <p:spPr>
            <a:xfrm>
              <a:off x="7060239" y="3798992"/>
              <a:ext cx="330891" cy="305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350"/>
                  </a:moveTo>
                  <a:cubicBezTo>
                    <a:pt x="21600" y="10350"/>
                    <a:pt x="17031" y="13500"/>
                    <a:pt x="14123" y="17550"/>
                  </a:cubicBezTo>
                  <a:cubicBezTo>
                    <a:pt x="14539" y="15300"/>
                    <a:pt x="15369" y="11700"/>
                    <a:pt x="17446" y="8550"/>
                  </a:cubicBezTo>
                  <a:cubicBezTo>
                    <a:pt x="17446" y="8550"/>
                    <a:pt x="13292" y="13050"/>
                    <a:pt x="11215" y="18450"/>
                  </a:cubicBezTo>
                  <a:cubicBezTo>
                    <a:pt x="7892" y="8550"/>
                    <a:pt x="0" y="0"/>
                    <a:pt x="0" y="0"/>
                  </a:cubicBezTo>
                  <a:cubicBezTo>
                    <a:pt x="6646" y="11250"/>
                    <a:pt x="6231" y="21600"/>
                    <a:pt x="6231" y="21600"/>
                  </a:cubicBezTo>
                  <a:lnTo>
                    <a:pt x="10385" y="21600"/>
                  </a:lnTo>
                  <a:lnTo>
                    <a:pt x="12046" y="21600"/>
                  </a:lnTo>
                  <a:lnTo>
                    <a:pt x="12046" y="21600"/>
                  </a:lnTo>
                  <a:lnTo>
                    <a:pt x="13708" y="21600"/>
                  </a:lnTo>
                  <a:lnTo>
                    <a:pt x="16615" y="21600"/>
                  </a:lnTo>
                  <a:cubicBezTo>
                    <a:pt x="16615" y="21150"/>
                    <a:pt x="16200" y="16200"/>
                    <a:pt x="21600" y="10350"/>
                  </a:cubicBez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CC57EB31-1E67-402D-97BD-3AC76F0CE7D2}"/>
                </a:ext>
              </a:extLst>
            </p:cNvPr>
            <p:cNvSpPr/>
            <p:nvPr userDrawn="1"/>
          </p:nvSpPr>
          <p:spPr>
            <a:xfrm>
              <a:off x="7314762" y="3798992"/>
              <a:ext cx="299075" cy="305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800"/>
                  </a:moveTo>
                  <a:lnTo>
                    <a:pt x="4596" y="21600"/>
                  </a:lnTo>
                  <a:cubicBezTo>
                    <a:pt x="9651" y="9450"/>
                    <a:pt x="21600" y="0"/>
                    <a:pt x="21600" y="0"/>
                  </a:cubicBezTo>
                  <a:cubicBezTo>
                    <a:pt x="9651" y="4950"/>
                    <a:pt x="0" y="19800"/>
                    <a:pt x="0" y="19800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56F4BF6-10F3-4C18-AFFF-FAAA53531750}"/>
                </a:ext>
              </a:extLst>
            </p:cNvPr>
            <p:cNvSpPr/>
            <p:nvPr userDrawn="1"/>
          </p:nvSpPr>
          <p:spPr>
            <a:xfrm>
              <a:off x="6932975" y="3798987"/>
              <a:ext cx="235443" cy="299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62" y="17004"/>
                  </a:moveTo>
                  <a:cubicBezTo>
                    <a:pt x="11676" y="11949"/>
                    <a:pt x="5838" y="8272"/>
                    <a:pt x="5838" y="8272"/>
                  </a:cubicBezTo>
                  <a:cubicBezTo>
                    <a:pt x="9341" y="11489"/>
                    <a:pt x="11092" y="14706"/>
                    <a:pt x="11676" y="17004"/>
                  </a:cubicBezTo>
                  <a:cubicBezTo>
                    <a:pt x="7005" y="13328"/>
                    <a:pt x="0" y="11030"/>
                    <a:pt x="0" y="11030"/>
                  </a:cubicBezTo>
                  <a:cubicBezTo>
                    <a:pt x="8173" y="16085"/>
                    <a:pt x="8757" y="21600"/>
                    <a:pt x="8757" y="21600"/>
                  </a:cubicBezTo>
                  <a:lnTo>
                    <a:pt x="12843" y="21140"/>
                  </a:lnTo>
                  <a:lnTo>
                    <a:pt x="15178" y="21140"/>
                  </a:lnTo>
                  <a:lnTo>
                    <a:pt x="17513" y="20681"/>
                  </a:lnTo>
                  <a:lnTo>
                    <a:pt x="18681" y="20681"/>
                  </a:lnTo>
                  <a:cubicBezTo>
                    <a:pt x="17513" y="10570"/>
                    <a:pt x="21600" y="0"/>
                    <a:pt x="21600" y="0"/>
                  </a:cubicBezTo>
                  <a:cubicBezTo>
                    <a:pt x="18097" y="4596"/>
                    <a:pt x="16346" y="11949"/>
                    <a:pt x="15762" y="17004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49E87864-6E58-4274-9FC4-1AAA4DFC5C1C}"/>
                </a:ext>
              </a:extLst>
            </p:cNvPr>
            <p:cNvSpPr/>
            <p:nvPr userDrawn="1"/>
          </p:nvSpPr>
          <p:spPr>
            <a:xfrm>
              <a:off x="7251130" y="3862619"/>
              <a:ext cx="101821" cy="209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100" y="21600"/>
                  </a:lnTo>
                  <a:cubicBezTo>
                    <a:pt x="8100" y="10473"/>
                    <a:pt x="21600" y="0"/>
                    <a:pt x="21600" y="0"/>
                  </a:cubicBezTo>
                  <a:cubicBezTo>
                    <a:pt x="6750" y="720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7DE7C6B5-CA66-4703-BD89-65522BA58443}"/>
                </a:ext>
              </a:extLst>
            </p:cNvPr>
            <p:cNvSpPr/>
            <p:nvPr userDrawn="1"/>
          </p:nvSpPr>
          <p:spPr>
            <a:xfrm>
              <a:off x="7696553" y="3035403"/>
              <a:ext cx="265080" cy="185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0268" extrusionOk="0">
                  <a:moveTo>
                    <a:pt x="11138" y="18149"/>
                  </a:moveTo>
                  <a:cubicBezTo>
                    <a:pt x="12681" y="16755"/>
                    <a:pt x="14224" y="13968"/>
                    <a:pt x="15767" y="11878"/>
                  </a:cubicBezTo>
                  <a:cubicBezTo>
                    <a:pt x="17310" y="10484"/>
                    <a:pt x="18853" y="9091"/>
                    <a:pt x="20910" y="9091"/>
                  </a:cubicBezTo>
                  <a:cubicBezTo>
                    <a:pt x="21424" y="9091"/>
                    <a:pt x="21424" y="8394"/>
                    <a:pt x="21424" y="8394"/>
                  </a:cubicBezTo>
                  <a:cubicBezTo>
                    <a:pt x="20395" y="6304"/>
                    <a:pt x="19367" y="4910"/>
                    <a:pt x="18338" y="2820"/>
                  </a:cubicBezTo>
                  <a:cubicBezTo>
                    <a:pt x="15253" y="-664"/>
                    <a:pt x="10110" y="-664"/>
                    <a:pt x="6510" y="1426"/>
                  </a:cubicBezTo>
                  <a:cubicBezTo>
                    <a:pt x="3938" y="2820"/>
                    <a:pt x="1881" y="4910"/>
                    <a:pt x="853" y="7697"/>
                  </a:cubicBezTo>
                  <a:cubicBezTo>
                    <a:pt x="-176" y="9788"/>
                    <a:pt x="-176" y="12575"/>
                    <a:pt x="338" y="14665"/>
                  </a:cubicBezTo>
                  <a:cubicBezTo>
                    <a:pt x="853" y="16059"/>
                    <a:pt x="1881" y="16059"/>
                    <a:pt x="2395" y="15362"/>
                  </a:cubicBezTo>
                  <a:lnTo>
                    <a:pt x="5481" y="11878"/>
                  </a:lnTo>
                  <a:cubicBezTo>
                    <a:pt x="4453" y="13271"/>
                    <a:pt x="3424" y="15362"/>
                    <a:pt x="2910" y="16755"/>
                  </a:cubicBezTo>
                  <a:cubicBezTo>
                    <a:pt x="2395" y="17452"/>
                    <a:pt x="2910" y="18846"/>
                    <a:pt x="3938" y="19542"/>
                  </a:cubicBezTo>
                  <a:cubicBezTo>
                    <a:pt x="5995" y="20936"/>
                    <a:pt x="9081" y="20239"/>
                    <a:pt x="11138" y="18149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0F98703E-F326-4129-887F-D9C8E0B31656}"/>
                </a:ext>
              </a:extLst>
            </p:cNvPr>
            <p:cNvSpPr/>
            <p:nvPr userDrawn="1"/>
          </p:nvSpPr>
          <p:spPr>
            <a:xfrm>
              <a:off x="7951081" y="3099040"/>
              <a:ext cx="206458" cy="183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0136" extrusionOk="0">
                  <a:moveTo>
                    <a:pt x="14400" y="15069"/>
                  </a:moveTo>
                  <a:cubicBezTo>
                    <a:pt x="15709" y="12978"/>
                    <a:pt x="16364" y="10888"/>
                    <a:pt x="17018" y="8101"/>
                  </a:cubicBezTo>
                  <a:cubicBezTo>
                    <a:pt x="17673" y="6011"/>
                    <a:pt x="18982" y="4617"/>
                    <a:pt x="20945" y="3920"/>
                  </a:cubicBezTo>
                  <a:cubicBezTo>
                    <a:pt x="20945" y="3920"/>
                    <a:pt x="21600" y="3224"/>
                    <a:pt x="20945" y="3224"/>
                  </a:cubicBezTo>
                  <a:cubicBezTo>
                    <a:pt x="19636" y="1830"/>
                    <a:pt x="17673" y="1133"/>
                    <a:pt x="16364" y="437"/>
                  </a:cubicBezTo>
                  <a:cubicBezTo>
                    <a:pt x="11782" y="-957"/>
                    <a:pt x="7200" y="1133"/>
                    <a:pt x="3927" y="4617"/>
                  </a:cubicBezTo>
                  <a:cubicBezTo>
                    <a:pt x="1964" y="6708"/>
                    <a:pt x="655" y="9495"/>
                    <a:pt x="0" y="12282"/>
                  </a:cubicBezTo>
                  <a:cubicBezTo>
                    <a:pt x="0" y="14372"/>
                    <a:pt x="655" y="16462"/>
                    <a:pt x="1964" y="18553"/>
                  </a:cubicBezTo>
                  <a:cubicBezTo>
                    <a:pt x="2618" y="19249"/>
                    <a:pt x="3927" y="19249"/>
                    <a:pt x="3927" y="17856"/>
                  </a:cubicBezTo>
                  <a:lnTo>
                    <a:pt x="5891" y="13675"/>
                  </a:lnTo>
                  <a:cubicBezTo>
                    <a:pt x="5236" y="15069"/>
                    <a:pt x="5236" y="17159"/>
                    <a:pt x="4581" y="18553"/>
                  </a:cubicBezTo>
                  <a:cubicBezTo>
                    <a:pt x="4581" y="19249"/>
                    <a:pt x="5236" y="20643"/>
                    <a:pt x="5891" y="19946"/>
                  </a:cubicBezTo>
                  <a:cubicBezTo>
                    <a:pt x="9818" y="19946"/>
                    <a:pt x="13091" y="17856"/>
                    <a:pt x="14400" y="15069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4828B5E0-8735-42D2-89FA-17EFB5921CA2}"/>
                </a:ext>
              </a:extLst>
            </p:cNvPr>
            <p:cNvSpPr/>
            <p:nvPr userDrawn="1"/>
          </p:nvSpPr>
          <p:spPr>
            <a:xfrm>
              <a:off x="6869338" y="3289931"/>
              <a:ext cx="160323" cy="159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0" h="21600" extrusionOk="0">
                  <a:moveTo>
                    <a:pt x="15114" y="6912"/>
                  </a:moveTo>
                  <a:cubicBezTo>
                    <a:pt x="12622" y="6048"/>
                    <a:pt x="10130" y="5184"/>
                    <a:pt x="8468" y="4320"/>
                  </a:cubicBezTo>
                  <a:cubicBezTo>
                    <a:pt x="6807" y="3456"/>
                    <a:pt x="4315" y="2592"/>
                    <a:pt x="3484" y="0"/>
                  </a:cubicBezTo>
                  <a:cubicBezTo>
                    <a:pt x="3484" y="0"/>
                    <a:pt x="2653" y="0"/>
                    <a:pt x="2653" y="0"/>
                  </a:cubicBezTo>
                  <a:cubicBezTo>
                    <a:pt x="1822" y="1728"/>
                    <a:pt x="991" y="3456"/>
                    <a:pt x="161" y="5184"/>
                  </a:cubicBezTo>
                  <a:cubicBezTo>
                    <a:pt x="-670" y="10368"/>
                    <a:pt x="1822" y="15552"/>
                    <a:pt x="5145" y="18144"/>
                  </a:cubicBezTo>
                  <a:cubicBezTo>
                    <a:pt x="7638" y="19872"/>
                    <a:pt x="10130" y="21600"/>
                    <a:pt x="13453" y="21600"/>
                  </a:cubicBezTo>
                  <a:cubicBezTo>
                    <a:pt x="15945" y="21600"/>
                    <a:pt x="17607" y="20736"/>
                    <a:pt x="19268" y="19008"/>
                  </a:cubicBezTo>
                  <a:cubicBezTo>
                    <a:pt x="20099" y="18144"/>
                    <a:pt x="19268" y="17280"/>
                    <a:pt x="18438" y="16416"/>
                  </a:cubicBezTo>
                  <a:lnTo>
                    <a:pt x="14284" y="14688"/>
                  </a:lnTo>
                  <a:cubicBezTo>
                    <a:pt x="15945" y="15552"/>
                    <a:pt x="17607" y="15552"/>
                    <a:pt x="19268" y="15552"/>
                  </a:cubicBezTo>
                  <a:cubicBezTo>
                    <a:pt x="20099" y="15552"/>
                    <a:pt x="20930" y="14688"/>
                    <a:pt x="20930" y="13824"/>
                  </a:cubicBezTo>
                  <a:cubicBezTo>
                    <a:pt x="20929" y="11232"/>
                    <a:pt x="18437" y="8640"/>
                    <a:pt x="15114" y="6912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60A8D18D-6602-4DC5-8317-98105783A07F}"/>
                </a:ext>
              </a:extLst>
            </p:cNvPr>
            <p:cNvSpPr/>
            <p:nvPr userDrawn="1"/>
          </p:nvSpPr>
          <p:spPr>
            <a:xfrm>
              <a:off x="7632921" y="2208193"/>
              <a:ext cx="206458" cy="183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0136" extrusionOk="0">
                  <a:moveTo>
                    <a:pt x="14400" y="15069"/>
                  </a:moveTo>
                  <a:cubicBezTo>
                    <a:pt x="15709" y="12978"/>
                    <a:pt x="16364" y="10888"/>
                    <a:pt x="17018" y="8101"/>
                  </a:cubicBezTo>
                  <a:cubicBezTo>
                    <a:pt x="17673" y="6011"/>
                    <a:pt x="18982" y="4617"/>
                    <a:pt x="20945" y="3920"/>
                  </a:cubicBezTo>
                  <a:cubicBezTo>
                    <a:pt x="20945" y="3920"/>
                    <a:pt x="21600" y="3224"/>
                    <a:pt x="20945" y="3224"/>
                  </a:cubicBezTo>
                  <a:cubicBezTo>
                    <a:pt x="19636" y="1830"/>
                    <a:pt x="17673" y="1133"/>
                    <a:pt x="16364" y="437"/>
                  </a:cubicBezTo>
                  <a:cubicBezTo>
                    <a:pt x="11782" y="-957"/>
                    <a:pt x="7200" y="1133"/>
                    <a:pt x="3927" y="4617"/>
                  </a:cubicBezTo>
                  <a:cubicBezTo>
                    <a:pt x="1964" y="6708"/>
                    <a:pt x="655" y="9495"/>
                    <a:pt x="0" y="12282"/>
                  </a:cubicBezTo>
                  <a:cubicBezTo>
                    <a:pt x="0" y="14372"/>
                    <a:pt x="655" y="16462"/>
                    <a:pt x="1964" y="18553"/>
                  </a:cubicBezTo>
                  <a:cubicBezTo>
                    <a:pt x="2618" y="19249"/>
                    <a:pt x="3927" y="19249"/>
                    <a:pt x="3927" y="17856"/>
                  </a:cubicBezTo>
                  <a:lnTo>
                    <a:pt x="5891" y="13675"/>
                  </a:lnTo>
                  <a:cubicBezTo>
                    <a:pt x="5236" y="15069"/>
                    <a:pt x="5236" y="17159"/>
                    <a:pt x="4581" y="18553"/>
                  </a:cubicBezTo>
                  <a:cubicBezTo>
                    <a:pt x="4581" y="19249"/>
                    <a:pt x="5236" y="20643"/>
                    <a:pt x="5891" y="19946"/>
                  </a:cubicBezTo>
                  <a:cubicBezTo>
                    <a:pt x="9818" y="19946"/>
                    <a:pt x="13091" y="18553"/>
                    <a:pt x="14400" y="15069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35E3E92A-361B-46D5-92DE-26059B80D040}"/>
                </a:ext>
              </a:extLst>
            </p:cNvPr>
            <p:cNvSpPr/>
            <p:nvPr userDrawn="1"/>
          </p:nvSpPr>
          <p:spPr>
            <a:xfrm>
              <a:off x="8332878" y="3289931"/>
              <a:ext cx="206263" cy="155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094" extrusionOk="0">
                  <a:moveTo>
                    <a:pt x="8126" y="18502"/>
                  </a:moveTo>
                  <a:cubicBezTo>
                    <a:pt x="10090" y="18502"/>
                    <a:pt x="12708" y="18502"/>
                    <a:pt x="14672" y="18502"/>
                  </a:cubicBezTo>
                  <a:cubicBezTo>
                    <a:pt x="16635" y="18502"/>
                    <a:pt x="18599" y="19366"/>
                    <a:pt x="19908" y="21094"/>
                  </a:cubicBezTo>
                  <a:cubicBezTo>
                    <a:pt x="19908" y="21094"/>
                    <a:pt x="20562" y="21094"/>
                    <a:pt x="20562" y="21094"/>
                  </a:cubicBezTo>
                  <a:cubicBezTo>
                    <a:pt x="21217" y="18502"/>
                    <a:pt x="21217" y="16774"/>
                    <a:pt x="21217" y="14182"/>
                  </a:cubicBezTo>
                  <a:cubicBezTo>
                    <a:pt x="20562" y="8134"/>
                    <a:pt x="16635" y="3814"/>
                    <a:pt x="12708" y="1222"/>
                  </a:cubicBezTo>
                  <a:cubicBezTo>
                    <a:pt x="10090" y="358"/>
                    <a:pt x="7472" y="-506"/>
                    <a:pt x="4853" y="358"/>
                  </a:cubicBezTo>
                  <a:cubicBezTo>
                    <a:pt x="2890" y="1222"/>
                    <a:pt x="1581" y="2950"/>
                    <a:pt x="272" y="5542"/>
                  </a:cubicBezTo>
                  <a:cubicBezTo>
                    <a:pt x="-383" y="6406"/>
                    <a:pt x="272" y="8134"/>
                    <a:pt x="1581" y="8134"/>
                  </a:cubicBezTo>
                  <a:lnTo>
                    <a:pt x="5508" y="8134"/>
                  </a:lnTo>
                  <a:cubicBezTo>
                    <a:pt x="3544" y="8134"/>
                    <a:pt x="2235" y="8998"/>
                    <a:pt x="926" y="9862"/>
                  </a:cubicBezTo>
                  <a:cubicBezTo>
                    <a:pt x="272" y="9862"/>
                    <a:pt x="-383" y="11590"/>
                    <a:pt x="272" y="12454"/>
                  </a:cubicBezTo>
                  <a:cubicBezTo>
                    <a:pt x="2235" y="15910"/>
                    <a:pt x="4853" y="18502"/>
                    <a:pt x="8126" y="18502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14B5EB3A-13C3-4003-941E-D63D0BC145CB}"/>
                </a:ext>
              </a:extLst>
            </p:cNvPr>
            <p:cNvSpPr/>
            <p:nvPr userDrawn="1"/>
          </p:nvSpPr>
          <p:spPr>
            <a:xfrm>
              <a:off x="6296655" y="3099035"/>
              <a:ext cx="218989" cy="13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247" extrusionOk="0">
                  <a:moveTo>
                    <a:pt x="12343" y="0"/>
                  </a:moveTo>
                  <a:cubicBezTo>
                    <a:pt x="10491" y="0"/>
                    <a:pt x="8023" y="1029"/>
                    <a:pt x="6171" y="2057"/>
                  </a:cubicBezTo>
                  <a:cubicBezTo>
                    <a:pt x="4320" y="2057"/>
                    <a:pt x="2469" y="2057"/>
                    <a:pt x="617" y="0"/>
                  </a:cubicBezTo>
                  <a:cubicBezTo>
                    <a:pt x="617" y="0"/>
                    <a:pt x="0" y="0"/>
                    <a:pt x="0" y="0"/>
                  </a:cubicBezTo>
                  <a:cubicBezTo>
                    <a:pt x="0" y="3086"/>
                    <a:pt x="0" y="6171"/>
                    <a:pt x="617" y="8229"/>
                  </a:cubicBezTo>
                  <a:cubicBezTo>
                    <a:pt x="1852" y="15429"/>
                    <a:pt x="6171" y="19543"/>
                    <a:pt x="9874" y="20571"/>
                  </a:cubicBezTo>
                  <a:cubicBezTo>
                    <a:pt x="12343" y="21600"/>
                    <a:pt x="15428" y="21600"/>
                    <a:pt x="17280" y="19543"/>
                  </a:cubicBezTo>
                  <a:cubicBezTo>
                    <a:pt x="19131" y="18514"/>
                    <a:pt x="20366" y="15429"/>
                    <a:pt x="20983" y="12343"/>
                  </a:cubicBezTo>
                  <a:cubicBezTo>
                    <a:pt x="20983" y="11314"/>
                    <a:pt x="20366" y="9257"/>
                    <a:pt x="19748" y="9257"/>
                  </a:cubicBezTo>
                  <a:lnTo>
                    <a:pt x="16046" y="10286"/>
                  </a:lnTo>
                  <a:cubicBezTo>
                    <a:pt x="17280" y="9257"/>
                    <a:pt x="19131" y="8229"/>
                    <a:pt x="20366" y="7200"/>
                  </a:cubicBezTo>
                  <a:cubicBezTo>
                    <a:pt x="20983" y="6171"/>
                    <a:pt x="21600" y="5143"/>
                    <a:pt x="20983" y="4114"/>
                  </a:cubicBezTo>
                  <a:cubicBezTo>
                    <a:pt x="18514" y="2057"/>
                    <a:pt x="15428" y="0"/>
                    <a:pt x="12343" y="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ABA33B05-C072-4DE0-A329-9CBCD5C61192}"/>
                </a:ext>
              </a:extLst>
            </p:cNvPr>
            <p:cNvSpPr/>
            <p:nvPr userDrawn="1"/>
          </p:nvSpPr>
          <p:spPr>
            <a:xfrm>
              <a:off x="6932975" y="2144556"/>
              <a:ext cx="121016" cy="184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9" h="21600" extrusionOk="0">
                  <a:moveTo>
                    <a:pt x="19830" y="11172"/>
                  </a:moveTo>
                  <a:cubicBezTo>
                    <a:pt x="18750" y="8938"/>
                    <a:pt x="16590" y="7448"/>
                    <a:pt x="14430" y="5959"/>
                  </a:cubicBezTo>
                  <a:cubicBezTo>
                    <a:pt x="13350" y="4469"/>
                    <a:pt x="12270" y="2234"/>
                    <a:pt x="12270" y="745"/>
                  </a:cubicBezTo>
                  <a:cubicBezTo>
                    <a:pt x="12270" y="745"/>
                    <a:pt x="12270" y="0"/>
                    <a:pt x="11190" y="0"/>
                  </a:cubicBezTo>
                  <a:cubicBezTo>
                    <a:pt x="9030" y="745"/>
                    <a:pt x="6870" y="1490"/>
                    <a:pt x="4710" y="2235"/>
                  </a:cubicBezTo>
                  <a:cubicBezTo>
                    <a:pt x="390" y="5214"/>
                    <a:pt x="-690" y="9683"/>
                    <a:pt x="390" y="13407"/>
                  </a:cubicBezTo>
                  <a:cubicBezTo>
                    <a:pt x="1470" y="15641"/>
                    <a:pt x="2550" y="18621"/>
                    <a:pt x="5790" y="20110"/>
                  </a:cubicBezTo>
                  <a:cubicBezTo>
                    <a:pt x="7950" y="21600"/>
                    <a:pt x="11190" y="21600"/>
                    <a:pt x="13350" y="21600"/>
                  </a:cubicBezTo>
                  <a:cubicBezTo>
                    <a:pt x="14430" y="21600"/>
                    <a:pt x="15510" y="20110"/>
                    <a:pt x="14430" y="19365"/>
                  </a:cubicBezTo>
                  <a:lnTo>
                    <a:pt x="11190" y="16386"/>
                  </a:lnTo>
                  <a:cubicBezTo>
                    <a:pt x="12270" y="17876"/>
                    <a:pt x="14430" y="18621"/>
                    <a:pt x="15510" y="19365"/>
                  </a:cubicBezTo>
                  <a:cubicBezTo>
                    <a:pt x="16590" y="20110"/>
                    <a:pt x="17670" y="19365"/>
                    <a:pt x="18750" y="18621"/>
                  </a:cubicBezTo>
                  <a:cubicBezTo>
                    <a:pt x="20910" y="17131"/>
                    <a:pt x="20910" y="13407"/>
                    <a:pt x="19830" y="11172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7B330C23-0696-4A1A-9BF3-2212B62B5C7A}"/>
                </a:ext>
              </a:extLst>
            </p:cNvPr>
            <p:cNvSpPr/>
            <p:nvPr userDrawn="1"/>
          </p:nvSpPr>
          <p:spPr>
            <a:xfrm>
              <a:off x="7123871" y="2335452"/>
              <a:ext cx="63632" cy="85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43" extrusionOk="0">
                  <a:moveTo>
                    <a:pt x="19440" y="10800"/>
                  </a:moveTo>
                  <a:cubicBezTo>
                    <a:pt x="19440" y="9257"/>
                    <a:pt x="19440" y="6171"/>
                    <a:pt x="19440" y="4629"/>
                  </a:cubicBezTo>
                  <a:cubicBezTo>
                    <a:pt x="19440" y="3086"/>
                    <a:pt x="19440" y="1543"/>
                    <a:pt x="2160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9440" y="0"/>
                    <a:pt x="17280" y="0"/>
                    <a:pt x="15120" y="0"/>
                  </a:cubicBezTo>
                  <a:cubicBezTo>
                    <a:pt x="8641" y="0"/>
                    <a:pt x="4320" y="3086"/>
                    <a:pt x="2160" y="7714"/>
                  </a:cubicBezTo>
                  <a:cubicBezTo>
                    <a:pt x="0" y="9257"/>
                    <a:pt x="0" y="12343"/>
                    <a:pt x="0" y="15428"/>
                  </a:cubicBezTo>
                  <a:cubicBezTo>
                    <a:pt x="0" y="16971"/>
                    <a:pt x="2160" y="18514"/>
                    <a:pt x="4320" y="20057"/>
                  </a:cubicBezTo>
                  <a:cubicBezTo>
                    <a:pt x="4320" y="20057"/>
                    <a:pt x="6480" y="20057"/>
                    <a:pt x="6480" y="18514"/>
                  </a:cubicBezTo>
                  <a:lnTo>
                    <a:pt x="6480" y="15429"/>
                  </a:lnTo>
                  <a:cubicBezTo>
                    <a:pt x="6480" y="16971"/>
                    <a:pt x="6480" y="18514"/>
                    <a:pt x="6480" y="20057"/>
                  </a:cubicBezTo>
                  <a:cubicBezTo>
                    <a:pt x="6480" y="20057"/>
                    <a:pt x="8641" y="21600"/>
                    <a:pt x="8641" y="20057"/>
                  </a:cubicBezTo>
                  <a:cubicBezTo>
                    <a:pt x="17280" y="15428"/>
                    <a:pt x="19440" y="13886"/>
                    <a:pt x="19440" y="108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A1C90FD1-8AC3-41CB-9F65-6F0C61C1D5BC}"/>
                </a:ext>
              </a:extLst>
            </p:cNvPr>
            <p:cNvSpPr/>
            <p:nvPr userDrawn="1"/>
          </p:nvSpPr>
          <p:spPr>
            <a:xfrm>
              <a:off x="7251130" y="1826401"/>
              <a:ext cx="150457" cy="235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8" h="21600" extrusionOk="0">
                  <a:moveTo>
                    <a:pt x="19224" y="11092"/>
                  </a:moveTo>
                  <a:cubicBezTo>
                    <a:pt x="18360" y="9341"/>
                    <a:pt x="15768" y="7589"/>
                    <a:pt x="14040" y="5838"/>
                  </a:cubicBezTo>
                  <a:cubicBezTo>
                    <a:pt x="12312" y="4086"/>
                    <a:pt x="11448" y="2335"/>
                    <a:pt x="12312" y="584"/>
                  </a:cubicBezTo>
                  <a:cubicBezTo>
                    <a:pt x="12312" y="584"/>
                    <a:pt x="12312" y="0"/>
                    <a:pt x="11448" y="0"/>
                  </a:cubicBezTo>
                  <a:cubicBezTo>
                    <a:pt x="8856" y="584"/>
                    <a:pt x="7128" y="1168"/>
                    <a:pt x="5400" y="2335"/>
                  </a:cubicBezTo>
                  <a:cubicBezTo>
                    <a:pt x="1080" y="4670"/>
                    <a:pt x="-648" y="9341"/>
                    <a:pt x="216" y="13427"/>
                  </a:cubicBezTo>
                  <a:cubicBezTo>
                    <a:pt x="1080" y="15762"/>
                    <a:pt x="2808" y="18097"/>
                    <a:pt x="5400" y="19849"/>
                  </a:cubicBezTo>
                  <a:cubicBezTo>
                    <a:pt x="7128" y="21016"/>
                    <a:pt x="10584" y="21600"/>
                    <a:pt x="13176" y="21600"/>
                  </a:cubicBezTo>
                  <a:cubicBezTo>
                    <a:pt x="14040" y="21600"/>
                    <a:pt x="14904" y="20432"/>
                    <a:pt x="14040" y="19849"/>
                  </a:cubicBezTo>
                  <a:lnTo>
                    <a:pt x="11448" y="16346"/>
                  </a:lnTo>
                  <a:cubicBezTo>
                    <a:pt x="13176" y="17513"/>
                    <a:pt x="14040" y="18681"/>
                    <a:pt x="15768" y="19265"/>
                  </a:cubicBezTo>
                  <a:cubicBezTo>
                    <a:pt x="16632" y="19849"/>
                    <a:pt x="18360" y="19849"/>
                    <a:pt x="18360" y="18681"/>
                  </a:cubicBezTo>
                  <a:cubicBezTo>
                    <a:pt x="20952" y="16346"/>
                    <a:pt x="20952" y="13427"/>
                    <a:pt x="19224" y="11092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711BC82E-F9C2-4212-BAD5-A45B741108DD}"/>
                </a:ext>
              </a:extLst>
            </p:cNvPr>
            <p:cNvSpPr/>
            <p:nvPr userDrawn="1"/>
          </p:nvSpPr>
          <p:spPr>
            <a:xfrm>
              <a:off x="7442031" y="3099035"/>
              <a:ext cx="112358" cy="171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8" h="21600" extrusionOk="0">
                  <a:moveTo>
                    <a:pt x="19988" y="12800"/>
                  </a:moveTo>
                  <a:cubicBezTo>
                    <a:pt x="19988" y="10400"/>
                    <a:pt x="18788" y="8800"/>
                    <a:pt x="18788" y="6400"/>
                  </a:cubicBezTo>
                  <a:cubicBezTo>
                    <a:pt x="18788" y="4800"/>
                    <a:pt x="18788" y="2400"/>
                    <a:pt x="21188" y="800"/>
                  </a:cubicBezTo>
                  <a:cubicBezTo>
                    <a:pt x="21188" y="800"/>
                    <a:pt x="21188" y="0"/>
                    <a:pt x="21188" y="0"/>
                  </a:cubicBezTo>
                  <a:cubicBezTo>
                    <a:pt x="18788" y="0"/>
                    <a:pt x="16388" y="0"/>
                    <a:pt x="12788" y="0"/>
                  </a:cubicBezTo>
                  <a:cubicBezTo>
                    <a:pt x="6788" y="800"/>
                    <a:pt x="1988" y="5600"/>
                    <a:pt x="788" y="9600"/>
                  </a:cubicBezTo>
                  <a:cubicBezTo>
                    <a:pt x="-412" y="12000"/>
                    <a:pt x="-412" y="15200"/>
                    <a:pt x="1988" y="17600"/>
                  </a:cubicBezTo>
                  <a:cubicBezTo>
                    <a:pt x="3188" y="19200"/>
                    <a:pt x="5588" y="20800"/>
                    <a:pt x="7988" y="21600"/>
                  </a:cubicBezTo>
                  <a:cubicBezTo>
                    <a:pt x="9188" y="21600"/>
                    <a:pt x="10388" y="20800"/>
                    <a:pt x="10388" y="20000"/>
                  </a:cubicBezTo>
                  <a:lnTo>
                    <a:pt x="9188" y="16000"/>
                  </a:lnTo>
                  <a:cubicBezTo>
                    <a:pt x="9188" y="17600"/>
                    <a:pt x="10388" y="19200"/>
                    <a:pt x="11588" y="20800"/>
                  </a:cubicBezTo>
                  <a:cubicBezTo>
                    <a:pt x="11588" y="21600"/>
                    <a:pt x="13988" y="21600"/>
                    <a:pt x="15188" y="21600"/>
                  </a:cubicBezTo>
                  <a:cubicBezTo>
                    <a:pt x="17588" y="18400"/>
                    <a:pt x="19988" y="15200"/>
                    <a:pt x="19988" y="128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2E8B672A-F446-4DEE-9546-B0ABE53F1261}"/>
                </a:ext>
              </a:extLst>
            </p:cNvPr>
            <p:cNvSpPr/>
            <p:nvPr userDrawn="1"/>
          </p:nvSpPr>
          <p:spPr>
            <a:xfrm>
              <a:off x="6678447" y="2971771"/>
              <a:ext cx="112358" cy="171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8" h="21600" extrusionOk="0">
                  <a:moveTo>
                    <a:pt x="19988" y="12800"/>
                  </a:moveTo>
                  <a:cubicBezTo>
                    <a:pt x="19988" y="10400"/>
                    <a:pt x="18788" y="8800"/>
                    <a:pt x="18788" y="6400"/>
                  </a:cubicBezTo>
                  <a:cubicBezTo>
                    <a:pt x="18788" y="4800"/>
                    <a:pt x="18788" y="2400"/>
                    <a:pt x="21188" y="800"/>
                  </a:cubicBezTo>
                  <a:cubicBezTo>
                    <a:pt x="21188" y="800"/>
                    <a:pt x="21188" y="0"/>
                    <a:pt x="21188" y="0"/>
                  </a:cubicBezTo>
                  <a:cubicBezTo>
                    <a:pt x="18788" y="0"/>
                    <a:pt x="16388" y="0"/>
                    <a:pt x="12788" y="0"/>
                  </a:cubicBezTo>
                  <a:cubicBezTo>
                    <a:pt x="6788" y="800"/>
                    <a:pt x="1988" y="5600"/>
                    <a:pt x="788" y="9600"/>
                  </a:cubicBezTo>
                  <a:cubicBezTo>
                    <a:pt x="-412" y="12000"/>
                    <a:pt x="-412" y="15200"/>
                    <a:pt x="1988" y="17600"/>
                  </a:cubicBezTo>
                  <a:cubicBezTo>
                    <a:pt x="3188" y="19200"/>
                    <a:pt x="5588" y="20800"/>
                    <a:pt x="7988" y="21600"/>
                  </a:cubicBezTo>
                  <a:cubicBezTo>
                    <a:pt x="9188" y="21600"/>
                    <a:pt x="10388" y="20800"/>
                    <a:pt x="10388" y="20000"/>
                  </a:cubicBezTo>
                  <a:lnTo>
                    <a:pt x="9188" y="16000"/>
                  </a:lnTo>
                  <a:cubicBezTo>
                    <a:pt x="9188" y="17600"/>
                    <a:pt x="10388" y="19200"/>
                    <a:pt x="11588" y="20800"/>
                  </a:cubicBezTo>
                  <a:cubicBezTo>
                    <a:pt x="11588" y="21600"/>
                    <a:pt x="13988" y="21600"/>
                    <a:pt x="15188" y="21600"/>
                  </a:cubicBezTo>
                  <a:cubicBezTo>
                    <a:pt x="17588" y="19200"/>
                    <a:pt x="19988" y="16000"/>
                    <a:pt x="19988" y="128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8AFDDFCB-42FA-40F3-85B8-3649A3127E19}"/>
                </a:ext>
              </a:extLst>
            </p:cNvPr>
            <p:cNvSpPr/>
            <p:nvPr userDrawn="1"/>
          </p:nvSpPr>
          <p:spPr>
            <a:xfrm>
              <a:off x="6742079" y="2653611"/>
              <a:ext cx="124438" cy="187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0" h="21178" extrusionOk="0">
                  <a:moveTo>
                    <a:pt x="17880" y="10080"/>
                  </a:moveTo>
                  <a:cubicBezTo>
                    <a:pt x="15720" y="8640"/>
                    <a:pt x="13560" y="7200"/>
                    <a:pt x="12480" y="5760"/>
                  </a:cubicBezTo>
                  <a:cubicBezTo>
                    <a:pt x="10320" y="4320"/>
                    <a:pt x="9240" y="2880"/>
                    <a:pt x="10320" y="720"/>
                  </a:cubicBezTo>
                  <a:cubicBezTo>
                    <a:pt x="10320" y="720"/>
                    <a:pt x="10320" y="0"/>
                    <a:pt x="9240" y="0"/>
                  </a:cubicBezTo>
                  <a:cubicBezTo>
                    <a:pt x="7080" y="720"/>
                    <a:pt x="4920" y="1440"/>
                    <a:pt x="3840" y="2880"/>
                  </a:cubicBezTo>
                  <a:cubicBezTo>
                    <a:pt x="-480" y="5760"/>
                    <a:pt x="-480" y="10800"/>
                    <a:pt x="600" y="14400"/>
                  </a:cubicBezTo>
                  <a:cubicBezTo>
                    <a:pt x="1680" y="16560"/>
                    <a:pt x="3840" y="18720"/>
                    <a:pt x="7080" y="20160"/>
                  </a:cubicBezTo>
                  <a:cubicBezTo>
                    <a:pt x="9240" y="20880"/>
                    <a:pt x="12480" y="21600"/>
                    <a:pt x="14640" y="20880"/>
                  </a:cubicBezTo>
                  <a:cubicBezTo>
                    <a:pt x="15720" y="20880"/>
                    <a:pt x="16800" y="19440"/>
                    <a:pt x="15720" y="18720"/>
                  </a:cubicBezTo>
                  <a:lnTo>
                    <a:pt x="12480" y="15840"/>
                  </a:lnTo>
                  <a:cubicBezTo>
                    <a:pt x="13560" y="16560"/>
                    <a:pt x="15720" y="18000"/>
                    <a:pt x="17880" y="18720"/>
                  </a:cubicBezTo>
                  <a:cubicBezTo>
                    <a:pt x="18960" y="19440"/>
                    <a:pt x="20040" y="18720"/>
                    <a:pt x="21120" y="18000"/>
                  </a:cubicBezTo>
                  <a:cubicBezTo>
                    <a:pt x="21120" y="15840"/>
                    <a:pt x="20040" y="12960"/>
                    <a:pt x="17880" y="1008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80CC34F3-DF84-4D27-AA5A-F6953B2A1959}"/>
                </a:ext>
              </a:extLst>
            </p:cNvPr>
            <p:cNvSpPr/>
            <p:nvPr userDrawn="1"/>
          </p:nvSpPr>
          <p:spPr>
            <a:xfrm>
              <a:off x="6869338" y="2844512"/>
              <a:ext cx="108184" cy="109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12" extrusionOk="0">
                  <a:moveTo>
                    <a:pt x="15247" y="14712"/>
                  </a:moveTo>
                  <a:cubicBezTo>
                    <a:pt x="16518" y="12312"/>
                    <a:pt x="16518" y="9912"/>
                    <a:pt x="17788" y="8712"/>
                  </a:cubicBezTo>
                  <a:cubicBezTo>
                    <a:pt x="19059" y="6312"/>
                    <a:pt x="20330" y="5112"/>
                    <a:pt x="21600" y="3912"/>
                  </a:cubicBezTo>
                  <a:cubicBezTo>
                    <a:pt x="21600" y="3912"/>
                    <a:pt x="21600" y="3912"/>
                    <a:pt x="21600" y="2712"/>
                  </a:cubicBezTo>
                  <a:cubicBezTo>
                    <a:pt x="20329" y="1512"/>
                    <a:pt x="17788" y="312"/>
                    <a:pt x="16518" y="312"/>
                  </a:cubicBezTo>
                  <a:cubicBezTo>
                    <a:pt x="11435" y="-888"/>
                    <a:pt x="6353" y="1512"/>
                    <a:pt x="3812" y="5112"/>
                  </a:cubicBezTo>
                  <a:cubicBezTo>
                    <a:pt x="1270" y="7512"/>
                    <a:pt x="0" y="9912"/>
                    <a:pt x="0" y="12312"/>
                  </a:cubicBezTo>
                  <a:cubicBezTo>
                    <a:pt x="0" y="14712"/>
                    <a:pt x="0" y="17112"/>
                    <a:pt x="2541" y="18312"/>
                  </a:cubicBezTo>
                  <a:cubicBezTo>
                    <a:pt x="3812" y="19512"/>
                    <a:pt x="5083" y="18312"/>
                    <a:pt x="5083" y="18312"/>
                  </a:cubicBezTo>
                  <a:lnTo>
                    <a:pt x="6353" y="14712"/>
                  </a:lnTo>
                  <a:cubicBezTo>
                    <a:pt x="6353" y="15912"/>
                    <a:pt x="5083" y="18312"/>
                    <a:pt x="5083" y="19512"/>
                  </a:cubicBezTo>
                  <a:cubicBezTo>
                    <a:pt x="5083" y="20712"/>
                    <a:pt x="6353" y="20712"/>
                    <a:pt x="6353" y="20712"/>
                  </a:cubicBezTo>
                  <a:cubicBezTo>
                    <a:pt x="10165" y="19512"/>
                    <a:pt x="12706" y="17112"/>
                    <a:pt x="15247" y="14712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E62E61D1-92A3-4490-A190-A857B42C5443}"/>
                </a:ext>
              </a:extLst>
            </p:cNvPr>
            <p:cNvSpPr/>
            <p:nvPr userDrawn="1"/>
          </p:nvSpPr>
          <p:spPr>
            <a:xfrm>
              <a:off x="6932970" y="2971776"/>
              <a:ext cx="160328" cy="11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1" h="19748" extrusionOk="0">
                  <a:moveTo>
                    <a:pt x="12254" y="17165"/>
                  </a:moveTo>
                  <a:cubicBezTo>
                    <a:pt x="13915" y="15005"/>
                    <a:pt x="14746" y="12845"/>
                    <a:pt x="16407" y="10685"/>
                  </a:cubicBezTo>
                  <a:cubicBezTo>
                    <a:pt x="17238" y="8525"/>
                    <a:pt x="18900" y="7445"/>
                    <a:pt x="20561" y="7445"/>
                  </a:cubicBezTo>
                  <a:cubicBezTo>
                    <a:pt x="20561" y="7445"/>
                    <a:pt x="21392" y="7445"/>
                    <a:pt x="20561" y="6365"/>
                  </a:cubicBezTo>
                  <a:cubicBezTo>
                    <a:pt x="19730" y="5285"/>
                    <a:pt x="18900" y="3125"/>
                    <a:pt x="17238" y="2045"/>
                  </a:cubicBezTo>
                  <a:cubicBezTo>
                    <a:pt x="13915" y="-1195"/>
                    <a:pt x="8930" y="-115"/>
                    <a:pt x="5607" y="2045"/>
                  </a:cubicBezTo>
                  <a:cubicBezTo>
                    <a:pt x="3115" y="3125"/>
                    <a:pt x="1454" y="6365"/>
                    <a:pt x="623" y="8525"/>
                  </a:cubicBezTo>
                  <a:cubicBezTo>
                    <a:pt x="-208" y="10685"/>
                    <a:pt x="-208" y="12845"/>
                    <a:pt x="623" y="15005"/>
                  </a:cubicBezTo>
                  <a:cubicBezTo>
                    <a:pt x="623" y="16085"/>
                    <a:pt x="2284" y="16085"/>
                    <a:pt x="2284" y="15005"/>
                  </a:cubicBezTo>
                  <a:lnTo>
                    <a:pt x="4777" y="11765"/>
                  </a:lnTo>
                  <a:cubicBezTo>
                    <a:pt x="3946" y="12845"/>
                    <a:pt x="3115" y="15005"/>
                    <a:pt x="3115" y="17165"/>
                  </a:cubicBezTo>
                  <a:cubicBezTo>
                    <a:pt x="3115" y="18245"/>
                    <a:pt x="3115" y="19325"/>
                    <a:pt x="3946" y="19325"/>
                  </a:cubicBezTo>
                  <a:cubicBezTo>
                    <a:pt x="7269" y="20405"/>
                    <a:pt x="9761" y="19325"/>
                    <a:pt x="12254" y="1716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A26FF11B-1047-4EA4-9378-DBD82B5D5782}"/>
                </a:ext>
              </a:extLst>
            </p:cNvPr>
            <p:cNvSpPr/>
            <p:nvPr userDrawn="1"/>
          </p:nvSpPr>
          <p:spPr>
            <a:xfrm>
              <a:off x="7442026" y="2717243"/>
              <a:ext cx="177278" cy="145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0" h="20525" extrusionOk="0">
                  <a:moveTo>
                    <a:pt x="12971" y="16025"/>
                  </a:moveTo>
                  <a:cubicBezTo>
                    <a:pt x="14461" y="14225"/>
                    <a:pt x="15205" y="11525"/>
                    <a:pt x="15950" y="9725"/>
                  </a:cubicBezTo>
                  <a:cubicBezTo>
                    <a:pt x="16695" y="7925"/>
                    <a:pt x="18185" y="6125"/>
                    <a:pt x="20419" y="5225"/>
                  </a:cubicBezTo>
                  <a:cubicBezTo>
                    <a:pt x="20419" y="5225"/>
                    <a:pt x="21164" y="4325"/>
                    <a:pt x="20419" y="4325"/>
                  </a:cubicBezTo>
                  <a:cubicBezTo>
                    <a:pt x="18929" y="3425"/>
                    <a:pt x="18185" y="1625"/>
                    <a:pt x="16695" y="725"/>
                  </a:cubicBezTo>
                  <a:cubicBezTo>
                    <a:pt x="12971" y="-1075"/>
                    <a:pt x="8502" y="725"/>
                    <a:pt x="4778" y="3425"/>
                  </a:cubicBezTo>
                  <a:cubicBezTo>
                    <a:pt x="2543" y="5225"/>
                    <a:pt x="1054" y="7925"/>
                    <a:pt x="309" y="10625"/>
                  </a:cubicBezTo>
                  <a:cubicBezTo>
                    <a:pt x="-436" y="12425"/>
                    <a:pt x="309" y="15125"/>
                    <a:pt x="1054" y="16925"/>
                  </a:cubicBezTo>
                  <a:cubicBezTo>
                    <a:pt x="1799" y="17825"/>
                    <a:pt x="2543" y="17825"/>
                    <a:pt x="3288" y="16925"/>
                  </a:cubicBezTo>
                  <a:lnTo>
                    <a:pt x="5522" y="13325"/>
                  </a:lnTo>
                  <a:cubicBezTo>
                    <a:pt x="4778" y="15125"/>
                    <a:pt x="4033" y="16925"/>
                    <a:pt x="4033" y="18725"/>
                  </a:cubicBezTo>
                  <a:cubicBezTo>
                    <a:pt x="4033" y="19625"/>
                    <a:pt x="4778" y="20525"/>
                    <a:pt x="5522" y="20525"/>
                  </a:cubicBezTo>
                  <a:cubicBezTo>
                    <a:pt x="8502" y="20525"/>
                    <a:pt x="11481" y="18725"/>
                    <a:pt x="12971" y="1602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E1822AED-883C-455F-B50C-36536FB64747}"/>
                </a:ext>
              </a:extLst>
            </p:cNvPr>
            <p:cNvSpPr/>
            <p:nvPr userDrawn="1"/>
          </p:nvSpPr>
          <p:spPr>
            <a:xfrm>
              <a:off x="7442026" y="2271820"/>
              <a:ext cx="177278" cy="145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0" h="20525" extrusionOk="0">
                  <a:moveTo>
                    <a:pt x="12971" y="16025"/>
                  </a:moveTo>
                  <a:cubicBezTo>
                    <a:pt x="14461" y="14225"/>
                    <a:pt x="15205" y="11525"/>
                    <a:pt x="15950" y="9725"/>
                  </a:cubicBezTo>
                  <a:cubicBezTo>
                    <a:pt x="16695" y="7925"/>
                    <a:pt x="18185" y="6125"/>
                    <a:pt x="20419" y="5225"/>
                  </a:cubicBezTo>
                  <a:cubicBezTo>
                    <a:pt x="20419" y="5225"/>
                    <a:pt x="21164" y="4325"/>
                    <a:pt x="20419" y="4325"/>
                  </a:cubicBezTo>
                  <a:cubicBezTo>
                    <a:pt x="18929" y="3425"/>
                    <a:pt x="18185" y="1625"/>
                    <a:pt x="16695" y="725"/>
                  </a:cubicBezTo>
                  <a:cubicBezTo>
                    <a:pt x="12971" y="-1075"/>
                    <a:pt x="8502" y="725"/>
                    <a:pt x="4778" y="3425"/>
                  </a:cubicBezTo>
                  <a:cubicBezTo>
                    <a:pt x="2543" y="5225"/>
                    <a:pt x="1054" y="7925"/>
                    <a:pt x="309" y="10625"/>
                  </a:cubicBezTo>
                  <a:cubicBezTo>
                    <a:pt x="-436" y="12425"/>
                    <a:pt x="309" y="15125"/>
                    <a:pt x="1054" y="16925"/>
                  </a:cubicBezTo>
                  <a:cubicBezTo>
                    <a:pt x="1799" y="17825"/>
                    <a:pt x="2543" y="17825"/>
                    <a:pt x="3288" y="16925"/>
                  </a:cubicBezTo>
                  <a:lnTo>
                    <a:pt x="5522" y="13325"/>
                  </a:lnTo>
                  <a:cubicBezTo>
                    <a:pt x="4778" y="15125"/>
                    <a:pt x="4033" y="16925"/>
                    <a:pt x="4033" y="18725"/>
                  </a:cubicBezTo>
                  <a:cubicBezTo>
                    <a:pt x="4033" y="19625"/>
                    <a:pt x="4778" y="20525"/>
                    <a:pt x="5522" y="20525"/>
                  </a:cubicBezTo>
                  <a:cubicBezTo>
                    <a:pt x="8502" y="19625"/>
                    <a:pt x="11481" y="18725"/>
                    <a:pt x="12971" y="1602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232EFFAD-AB9A-47E4-9BB3-DD8F1B0E6226}"/>
                </a:ext>
              </a:extLst>
            </p:cNvPr>
            <p:cNvSpPr/>
            <p:nvPr userDrawn="1"/>
          </p:nvSpPr>
          <p:spPr>
            <a:xfrm>
              <a:off x="7378394" y="2080924"/>
              <a:ext cx="177278" cy="145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0" h="20525" extrusionOk="0">
                  <a:moveTo>
                    <a:pt x="12971" y="16025"/>
                  </a:moveTo>
                  <a:cubicBezTo>
                    <a:pt x="14461" y="14225"/>
                    <a:pt x="15205" y="11525"/>
                    <a:pt x="15950" y="9725"/>
                  </a:cubicBezTo>
                  <a:cubicBezTo>
                    <a:pt x="16695" y="7925"/>
                    <a:pt x="18185" y="6125"/>
                    <a:pt x="20419" y="5225"/>
                  </a:cubicBezTo>
                  <a:cubicBezTo>
                    <a:pt x="20419" y="5225"/>
                    <a:pt x="21164" y="4325"/>
                    <a:pt x="20419" y="4325"/>
                  </a:cubicBezTo>
                  <a:cubicBezTo>
                    <a:pt x="18929" y="3425"/>
                    <a:pt x="18185" y="1625"/>
                    <a:pt x="16695" y="725"/>
                  </a:cubicBezTo>
                  <a:cubicBezTo>
                    <a:pt x="12971" y="-1075"/>
                    <a:pt x="8502" y="725"/>
                    <a:pt x="4778" y="3425"/>
                  </a:cubicBezTo>
                  <a:cubicBezTo>
                    <a:pt x="2543" y="5225"/>
                    <a:pt x="1054" y="7925"/>
                    <a:pt x="309" y="10625"/>
                  </a:cubicBezTo>
                  <a:cubicBezTo>
                    <a:pt x="-436" y="12425"/>
                    <a:pt x="309" y="15125"/>
                    <a:pt x="1054" y="16925"/>
                  </a:cubicBezTo>
                  <a:cubicBezTo>
                    <a:pt x="1799" y="17825"/>
                    <a:pt x="2543" y="17825"/>
                    <a:pt x="3288" y="16925"/>
                  </a:cubicBezTo>
                  <a:lnTo>
                    <a:pt x="5522" y="13325"/>
                  </a:lnTo>
                  <a:cubicBezTo>
                    <a:pt x="4778" y="15125"/>
                    <a:pt x="4033" y="16925"/>
                    <a:pt x="4033" y="18725"/>
                  </a:cubicBezTo>
                  <a:cubicBezTo>
                    <a:pt x="4033" y="19625"/>
                    <a:pt x="4778" y="20525"/>
                    <a:pt x="5522" y="20525"/>
                  </a:cubicBezTo>
                  <a:cubicBezTo>
                    <a:pt x="8502" y="20525"/>
                    <a:pt x="11481" y="18725"/>
                    <a:pt x="12971" y="1602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B4BC381E-DD03-4CD5-A00F-93CC229C5063}"/>
                </a:ext>
              </a:extLst>
            </p:cNvPr>
            <p:cNvSpPr/>
            <p:nvPr userDrawn="1"/>
          </p:nvSpPr>
          <p:spPr>
            <a:xfrm>
              <a:off x="7632921" y="2717248"/>
              <a:ext cx="262590" cy="163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2" h="20596" extrusionOk="0">
                  <a:moveTo>
                    <a:pt x="10422" y="19396"/>
                  </a:moveTo>
                  <a:cubicBezTo>
                    <a:pt x="12479" y="17796"/>
                    <a:pt x="14022" y="16196"/>
                    <a:pt x="15565" y="14596"/>
                  </a:cubicBezTo>
                  <a:cubicBezTo>
                    <a:pt x="17108" y="12996"/>
                    <a:pt x="19165" y="12196"/>
                    <a:pt x="20708" y="12996"/>
                  </a:cubicBezTo>
                  <a:cubicBezTo>
                    <a:pt x="21222" y="12996"/>
                    <a:pt x="21222" y="12996"/>
                    <a:pt x="21222" y="12196"/>
                  </a:cubicBezTo>
                  <a:cubicBezTo>
                    <a:pt x="20708" y="9796"/>
                    <a:pt x="20193" y="7396"/>
                    <a:pt x="19165" y="5796"/>
                  </a:cubicBezTo>
                  <a:cubicBezTo>
                    <a:pt x="16593" y="996"/>
                    <a:pt x="11965" y="-604"/>
                    <a:pt x="8365" y="196"/>
                  </a:cubicBezTo>
                  <a:cubicBezTo>
                    <a:pt x="5793" y="996"/>
                    <a:pt x="3736" y="2596"/>
                    <a:pt x="1679" y="4996"/>
                  </a:cubicBezTo>
                  <a:cubicBezTo>
                    <a:pt x="650" y="7396"/>
                    <a:pt x="-378" y="9796"/>
                    <a:pt x="136" y="12996"/>
                  </a:cubicBezTo>
                  <a:cubicBezTo>
                    <a:pt x="136" y="14596"/>
                    <a:pt x="1165" y="15396"/>
                    <a:pt x="2193" y="14596"/>
                  </a:cubicBezTo>
                  <a:lnTo>
                    <a:pt x="5279" y="11396"/>
                  </a:lnTo>
                  <a:cubicBezTo>
                    <a:pt x="4251" y="12996"/>
                    <a:pt x="3222" y="14596"/>
                    <a:pt x="2193" y="16196"/>
                  </a:cubicBezTo>
                  <a:cubicBezTo>
                    <a:pt x="1679" y="16996"/>
                    <a:pt x="1679" y="18596"/>
                    <a:pt x="2708" y="19396"/>
                  </a:cubicBezTo>
                  <a:cubicBezTo>
                    <a:pt x="4765" y="20996"/>
                    <a:pt x="7850" y="20996"/>
                    <a:pt x="10422" y="19396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5" name="Shape">
              <a:extLst>
                <a:ext uri="{FF2B5EF4-FFF2-40B4-BE49-F238E27FC236}">
                  <a16:creationId xmlns:a16="http://schemas.microsoft.com/office/drawing/2014/main" id="{9F31D763-17E7-41FA-8320-CD16DBF67066}"/>
                </a:ext>
              </a:extLst>
            </p:cNvPr>
            <p:cNvSpPr/>
            <p:nvPr userDrawn="1"/>
          </p:nvSpPr>
          <p:spPr>
            <a:xfrm>
              <a:off x="7760185" y="3289936"/>
              <a:ext cx="177278" cy="129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0" h="20997" extrusionOk="0">
                  <a:moveTo>
                    <a:pt x="12993" y="18940"/>
                  </a:moveTo>
                  <a:cubicBezTo>
                    <a:pt x="10759" y="18940"/>
                    <a:pt x="8524" y="18940"/>
                    <a:pt x="6290" y="18940"/>
                  </a:cubicBezTo>
                  <a:cubicBezTo>
                    <a:pt x="4055" y="18940"/>
                    <a:pt x="2565" y="19968"/>
                    <a:pt x="1076" y="20997"/>
                  </a:cubicBezTo>
                  <a:cubicBezTo>
                    <a:pt x="1076" y="20997"/>
                    <a:pt x="331" y="20997"/>
                    <a:pt x="331" y="20997"/>
                  </a:cubicBezTo>
                  <a:cubicBezTo>
                    <a:pt x="331" y="18940"/>
                    <a:pt x="-414" y="15854"/>
                    <a:pt x="331" y="13797"/>
                  </a:cubicBezTo>
                  <a:cubicBezTo>
                    <a:pt x="1076" y="7626"/>
                    <a:pt x="4800" y="3511"/>
                    <a:pt x="8524" y="1454"/>
                  </a:cubicBezTo>
                  <a:cubicBezTo>
                    <a:pt x="10758" y="426"/>
                    <a:pt x="13738" y="-603"/>
                    <a:pt x="15972" y="426"/>
                  </a:cubicBezTo>
                  <a:cubicBezTo>
                    <a:pt x="17462" y="1454"/>
                    <a:pt x="19696" y="3511"/>
                    <a:pt x="20441" y="5568"/>
                  </a:cubicBezTo>
                  <a:cubicBezTo>
                    <a:pt x="21186" y="6597"/>
                    <a:pt x="20441" y="7626"/>
                    <a:pt x="18951" y="7626"/>
                  </a:cubicBezTo>
                  <a:lnTo>
                    <a:pt x="15227" y="7626"/>
                  </a:lnTo>
                  <a:cubicBezTo>
                    <a:pt x="16717" y="7626"/>
                    <a:pt x="18207" y="8654"/>
                    <a:pt x="19696" y="8654"/>
                  </a:cubicBezTo>
                  <a:cubicBezTo>
                    <a:pt x="20441" y="8654"/>
                    <a:pt x="21186" y="10711"/>
                    <a:pt x="20441" y="11740"/>
                  </a:cubicBezTo>
                  <a:cubicBezTo>
                    <a:pt x="18952" y="15854"/>
                    <a:pt x="16717" y="18940"/>
                    <a:pt x="12993" y="1894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B200115C-CA2D-48D2-8A44-6AF0F0DA5293}"/>
                </a:ext>
              </a:extLst>
            </p:cNvPr>
            <p:cNvSpPr/>
            <p:nvPr userDrawn="1"/>
          </p:nvSpPr>
          <p:spPr>
            <a:xfrm>
              <a:off x="7887449" y="3417200"/>
              <a:ext cx="141844" cy="192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1" h="21039" extrusionOk="0">
                  <a:moveTo>
                    <a:pt x="17325" y="11671"/>
                  </a:moveTo>
                  <a:cubicBezTo>
                    <a:pt x="15525" y="13065"/>
                    <a:pt x="12825" y="14458"/>
                    <a:pt x="11025" y="15852"/>
                  </a:cubicBezTo>
                  <a:cubicBezTo>
                    <a:pt x="9225" y="17245"/>
                    <a:pt x="7425" y="18639"/>
                    <a:pt x="7425" y="20729"/>
                  </a:cubicBezTo>
                  <a:cubicBezTo>
                    <a:pt x="7425" y="20729"/>
                    <a:pt x="6525" y="21426"/>
                    <a:pt x="6525" y="20729"/>
                  </a:cubicBezTo>
                  <a:cubicBezTo>
                    <a:pt x="4725" y="20032"/>
                    <a:pt x="2925" y="18639"/>
                    <a:pt x="2025" y="17245"/>
                  </a:cubicBezTo>
                  <a:cubicBezTo>
                    <a:pt x="-675" y="13761"/>
                    <a:pt x="-675" y="8884"/>
                    <a:pt x="2025" y="5400"/>
                  </a:cubicBezTo>
                  <a:cubicBezTo>
                    <a:pt x="3825" y="3310"/>
                    <a:pt x="5625" y="1220"/>
                    <a:pt x="8325" y="523"/>
                  </a:cubicBezTo>
                  <a:cubicBezTo>
                    <a:pt x="10125" y="-174"/>
                    <a:pt x="12825" y="-174"/>
                    <a:pt x="15525" y="523"/>
                  </a:cubicBezTo>
                  <a:cubicBezTo>
                    <a:pt x="16425" y="523"/>
                    <a:pt x="16425" y="1916"/>
                    <a:pt x="15525" y="2613"/>
                  </a:cubicBezTo>
                  <a:lnTo>
                    <a:pt x="11925" y="5400"/>
                  </a:lnTo>
                  <a:cubicBezTo>
                    <a:pt x="13725" y="4703"/>
                    <a:pt x="15525" y="4007"/>
                    <a:pt x="17325" y="3310"/>
                  </a:cubicBezTo>
                  <a:cubicBezTo>
                    <a:pt x="18225" y="3310"/>
                    <a:pt x="19125" y="3310"/>
                    <a:pt x="19125" y="4007"/>
                  </a:cubicBezTo>
                  <a:cubicBezTo>
                    <a:pt x="20925" y="6097"/>
                    <a:pt x="20025" y="9581"/>
                    <a:pt x="17325" y="11671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4C16CBA8-AC5D-4860-8E41-C4C6C19D6159}"/>
                </a:ext>
              </a:extLst>
            </p:cNvPr>
            <p:cNvSpPr/>
            <p:nvPr userDrawn="1"/>
          </p:nvSpPr>
          <p:spPr>
            <a:xfrm>
              <a:off x="6996607" y="2399089"/>
              <a:ext cx="142821" cy="100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263" extrusionOk="0">
                  <a:moveTo>
                    <a:pt x="13565" y="18563"/>
                  </a:moveTo>
                  <a:cubicBezTo>
                    <a:pt x="11687" y="18563"/>
                    <a:pt x="8870" y="18563"/>
                    <a:pt x="6991" y="18563"/>
                  </a:cubicBezTo>
                  <a:cubicBezTo>
                    <a:pt x="5113" y="18563"/>
                    <a:pt x="3235" y="18563"/>
                    <a:pt x="1356" y="21263"/>
                  </a:cubicBezTo>
                  <a:cubicBezTo>
                    <a:pt x="1356" y="21263"/>
                    <a:pt x="417" y="21263"/>
                    <a:pt x="417" y="21263"/>
                  </a:cubicBezTo>
                  <a:cubicBezTo>
                    <a:pt x="417" y="18563"/>
                    <a:pt x="-522" y="15863"/>
                    <a:pt x="417" y="14513"/>
                  </a:cubicBezTo>
                  <a:cubicBezTo>
                    <a:pt x="1356" y="7763"/>
                    <a:pt x="5113" y="3713"/>
                    <a:pt x="8869" y="1013"/>
                  </a:cubicBezTo>
                  <a:cubicBezTo>
                    <a:pt x="11687" y="-337"/>
                    <a:pt x="14504" y="-337"/>
                    <a:pt x="16382" y="1013"/>
                  </a:cubicBezTo>
                  <a:cubicBezTo>
                    <a:pt x="18261" y="2363"/>
                    <a:pt x="20139" y="3713"/>
                    <a:pt x="20139" y="6413"/>
                  </a:cubicBezTo>
                  <a:cubicBezTo>
                    <a:pt x="20139" y="7763"/>
                    <a:pt x="20139" y="9113"/>
                    <a:pt x="19200" y="9113"/>
                  </a:cubicBezTo>
                  <a:lnTo>
                    <a:pt x="15443" y="9113"/>
                  </a:lnTo>
                  <a:cubicBezTo>
                    <a:pt x="17322" y="9113"/>
                    <a:pt x="18260" y="10463"/>
                    <a:pt x="20139" y="10463"/>
                  </a:cubicBezTo>
                  <a:cubicBezTo>
                    <a:pt x="21078" y="10463"/>
                    <a:pt x="21078" y="11813"/>
                    <a:pt x="21078" y="13163"/>
                  </a:cubicBezTo>
                  <a:cubicBezTo>
                    <a:pt x="19200" y="15863"/>
                    <a:pt x="16383" y="17213"/>
                    <a:pt x="13565" y="1856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8B075DC8-9623-4894-A23B-4D42BAF27128}"/>
                </a:ext>
              </a:extLst>
            </p:cNvPr>
            <p:cNvSpPr/>
            <p:nvPr userDrawn="1"/>
          </p:nvSpPr>
          <p:spPr>
            <a:xfrm>
              <a:off x="6805706" y="2144556"/>
              <a:ext cx="146359" cy="126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71" extrusionOk="0">
                  <a:moveTo>
                    <a:pt x="7513" y="15228"/>
                  </a:moveTo>
                  <a:cubicBezTo>
                    <a:pt x="6574" y="13171"/>
                    <a:pt x="5635" y="11114"/>
                    <a:pt x="4696" y="9057"/>
                  </a:cubicBezTo>
                  <a:cubicBezTo>
                    <a:pt x="3756" y="7000"/>
                    <a:pt x="1878" y="5971"/>
                    <a:pt x="0" y="4942"/>
                  </a:cubicBezTo>
                  <a:cubicBezTo>
                    <a:pt x="0" y="4942"/>
                    <a:pt x="0" y="4942"/>
                    <a:pt x="0" y="3914"/>
                  </a:cubicBezTo>
                  <a:cubicBezTo>
                    <a:pt x="939" y="2885"/>
                    <a:pt x="2817" y="1857"/>
                    <a:pt x="4696" y="828"/>
                  </a:cubicBezTo>
                  <a:cubicBezTo>
                    <a:pt x="8452" y="-1229"/>
                    <a:pt x="13148" y="828"/>
                    <a:pt x="16904" y="3914"/>
                  </a:cubicBezTo>
                  <a:cubicBezTo>
                    <a:pt x="18783" y="5971"/>
                    <a:pt x="20661" y="8028"/>
                    <a:pt x="21600" y="11114"/>
                  </a:cubicBezTo>
                  <a:cubicBezTo>
                    <a:pt x="21600" y="13171"/>
                    <a:pt x="21600" y="15228"/>
                    <a:pt x="20661" y="17285"/>
                  </a:cubicBezTo>
                  <a:cubicBezTo>
                    <a:pt x="19722" y="18314"/>
                    <a:pt x="18782" y="18314"/>
                    <a:pt x="18782" y="17285"/>
                  </a:cubicBezTo>
                  <a:lnTo>
                    <a:pt x="16904" y="13171"/>
                  </a:lnTo>
                  <a:cubicBezTo>
                    <a:pt x="17843" y="15228"/>
                    <a:pt x="17843" y="16257"/>
                    <a:pt x="18782" y="18314"/>
                  </a:cubicBezTo>
                  <a:cubicBezTo>
                    <a:pt x="18782" y="19342"/>
                    <a:pt x="17843" y="20371"/>
                    <a:pt x="17843" y="20371"/>
                  </a:cubicBezTo>
                  <a:cubicBezTo>
                    <a:pt x="12209" y="19343"/>
                    <a:pt x="9391" y="18314"/>
                    <a:pt x="7513" y="15228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17527F69-B640-43C1-9D39-462F027FFBAA}"/>
                </a:ext>
              </a:extLst>
            </p:cNvPr>
            <p:cNvSpPr/>
            <p:nvPr userDrawn="1"/>
          </p:nvSpPr>
          <p:spPr>
            <a:xfrm>
              <a:off x="8014713" y="3544464"/>
              <a:ext cx="86910" cy="139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1" h="21600" extrusionOk="0">
                  <a:moveTo>
                    <a:pt x="21071" y="7855"/>
                  </a:moveTo>
                  <a:cubicBezTo>
                    <a:pt x="21071" y="9818"/>
                    <a:pt x="19528" y="12764"/>
                    <a:pt x="19528" y="14727"/>
                  </a:cubicBezTo>
                  <a:cubicBezTo>
                    <a:pt x="19528" y="16691"/>
                    <a:pt x="19528" y="18655"/>
                    <a:pt x="21071" y="20618"/>
                  </a:cubicBezTo>
                  <a:cubicBezTo>
                    <a:pt x="21071" y="20618"/>
                    <a:pt x="21071" y="21600"/>
                    <a:pt x="21071" y="21600"/>
                  </a:cubicBezTo>
                  <a:cubicBezTo>
                    <a:pt x="17985" y="21600"/>
                    <a:pt x="14900" y="21600"/>
                    <a:pt x="13357" y="21600"/>
                  </a:cubicBezTo>
                  <a:cubicBezTo>
                    <a:pt x="7185" y="20618"/>
                    <a:pt x="2556" y="15709"/>
                    <a:pt x="1014" y="11782"/>
                  </a:cubicBezTo>
                  <a:cubicBezTo>
                    <a:pt x="-529" y="8836"/>
                    <a:pt x="-529" y="5891"/>
                    <a:pt x="2557" y="3927"/>
                  </a:cubicBezTo>
                  <a:cubicBezTo>
                    <a:pt x="4100" y="1964"/>
                    <a:pt x="7185" y="982"/>
                    <a:pt x="10271" y="0"/>
                  </a:cubicBezTo>
                  <a:cubicBezTo>
                    <a:pt x="11814" y="0"/>
                    <a:pt x="13357" y="982"/>
                    <a:pt x="13357" y="1964"/>
                  </a:cubicBezTo>
                  <a:lnTo>
                    <a:pt x="11814" y="5891"/>
                  </a:lnTo>
                  <a:cubicBezTo>
                    <a:pt x="11814" y="3927"/>
                    <a:pt x="13357" y="2945"/>
                    <a:pt x="14900" y="982"/>
                  </a:cubicBezTo>
                  <a:cubicBezTo>
                    <a:pt x="14900" y="0"/>
                    <a:pt x="16443" y="0"/>
                    <a:pt x="17986" y="982"/>
                  </a:cubicBezTo>
                  <a:cubicBezTo>
                    <a:pt x="17985" y="982"/>
                    <a:pt x="21071" y="4909"/>
                    <a:pt x="21071" y="785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5A80F066-B2E5-4DB7-89E6-2600CAFED9CA}"/>
                </a:ext>
              </a:extLst>
            </p:cNvPr>
            <p:cNvSpPr/>
            <p:nvPr userDrawn="1"/>
          </p:nvSpPr>
          <p:spPr>
            <a:xfrm>
              <a:off x="7060234" y="3353568"/>
              <a:ext cx="86910" cy="139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1" h="21600" extrusionOk="0">
                  <a:moveTo>
                    <a:pt x="21071" y="7855"/>
                  </a:moveTo>
                  <a:cubicBezTo>
                    <a:pt x="21071" y="9818"/>
                    <a:pt x="19528" y="12764"/>
                    <a:pt x="19528" y="14727"/>
                  </a:cubicBezTo>
                  <a:cubicBezTo>
                    <a:pt x="19528" y="16691"/>
                    <a:pt x="19528" y="18655"/>
                    <a:pt x="21071" y="20618"/>
                  </a:cubicBezTo>
                  <a:cubicBezTo>
                    <a:pt x="21071" y="20618"/>
                    <a:pt x="21071" y="21600"/>
                    <a:pt x="21071" y="21600"/>
                  </a:cubicBezTo>
                  <a:cubicBezTo>
                    <a:pt x="17985" y="21600"/>
                    <a:pt x="14900" y="21600"/>
                    <a:pt x="13357" y="21600"/>
                  </a:cubicBezTo>
                  <a:cubicBezTo>
                    <a:pt x="7185" y="20618"/>
                    <a:pt x="2556" y="15709"/>
                    <a:pt x="1014" y="11782"/>
                  </a:cubicBezTo>
                  <a:cubicBezTo>
                    <a:pt x="-529" y="8836"/>
                    <a:pt x="-529" y="5891"/>
                    <a:pt x="2557" y="3927"/>
                  </a:cubicBezTo>
                  <a:cubicBezTo>
                    <a:pt x="4100" y="1964"/>
                    <a:pt x="7185" y="982"/>
                    <a:pt x="10271" y="0"/>
                  </a:cubicBezTo>
                  <a:cubicBezTo>
                    <a:pt x="11814" y="0"/>
                    <a:pt x="13357" y="982"/>
                    <a:pt x="13357" y="1964"/>
                  </a:cubicBezTo>
                  <a:lnTo>
                    <a:pt x="11814" y="5891"/>
                  </a:lnTo>
                  <a:cubicBezTo>
                    <a:pt x="11814" y="3927"/>
                    <a:pt x="13357" y="2945"/>
                    <a:pt x="14900" y="982"/>
                  </a:cubicBezTo>
                  <a:cubicBezTo>
                    <a:pt x="14900" y="0"/>
                    <a:pt x="16443" y="0"/>
                    <a:pt x="17986" y="982"/>
                  </a:cubicBezTo>
                  <a:cubicBezTo>
                    <a:pt x="17985" y="1964"/>
                    <a:pt x="21071" y="4909"/>
                    <a:pt x="21071" y="785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E055081D-A891-4C6C-AE2E-ECF4DAFE515F}"/>
                </a:ext>
              </a:extLst>
            </p:cNvPr>
            <p:cNvSpPr/>
            <p:nvPr userDrawn="1"/>
          </p:nvSpPr>
          <p:spPr>
            <a:xfrm>
              <a:off x="6742074" y="3480832"/>
              <a:ext cx="107493" cy="153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1" h="20904" extrusionOk="0">
                  <a:moveTo>
                    <a:pt x="17400" y="12744"/>
                  </a:moveTo>
                  <a:cubicBezTo>
                    <a:pt x="15000" y="14472"/>
                    <a:pt x="12600" y="15336"/>
                    <a:pt x="11400" y="16200"/>
                  </a:cubicBezTo>
                  <a:cubicBezTo>
                    <a:pt x="9000" y="17064"/>
                    <a:pt x="7800" y="18792"/>
                    <a:pt x="7800" y="20520"/>
                  </a:cubicBezTo>
                  <a:cubicBezTo>
                    <a:pt x="7800" y="20520"/>
                    <a:pt x="7800" y="21384"/>
                    <a:pt x="6600" y="20520"/>
                  </a:cubicBezTo>
                  <a:cubicBezTo>
                    <a:pt x="5400" y="19656"/>
                    <a:pt x="3000" y="18792"/>
                    <a:pt x="1800" y="17064"/>
                  </a:cubicBezTo>
                  <a:cubicBezTo>
                    <a:pt x="-600" y="13608"/>
                    <a:pt x="-600" y="9288"/>
                    <a:pt x="1800" y="5832"/>
                  </a:cubicBezTo>
                  <a:cubicBezTo>
                    <a:pt x="3000" y="4104"/>
                    <a:pt x="5400" y="1512"/>
                    <a:pt x="9000" y="648"/>
                  </a:cubicBezTo>
                  <a:cubicBezTo>
                    <a:pt x="11400" y="-216"/>
                    <a:pt x="13800" y="-216"/>
                    <a:pt x="16200" y="648"/>
                  </a:cubicBezTo>
                  <a:cubicBezTo>
                    <a:pt x="17400" y="648"/>
                    <a:pt x="17400" y="2376"/>
                    <a:pt x="16200" y="2376"/>
                  </a:cubicBezTo>
                  <a:lnTo>
                    <a:pt x="12601" y="4968"/>
                  </a:lnTo>
                  <a:cubicBezTo>
                    <a:pt x="13801" y="4104"/>
                    <a:pt x="16200" y="3240"/>
                    <a:pt x="17400" y="3240"/>
                  </a:cubicBezTo>
                  <a:cubicBezTo>
                    <a:pt x="18601" y="3240"/>
                    <a:pt x="19801" y="3240"/>
                    <a:pt x="19801" y="4104"/>
                  </a:cubicBezTo>
                  <a:cubicBezTo>
                    <a:pt x="21000" y="8424"/>
                    <a:pt x="19800" y="11016"/>
                    <a:pt x="17400" y="12744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20C2AA10-00AF-481F-B43D-91EA42B05A14}"/>
                </a:ext>
              </a:extLst>
            </p:cNvPr>
            <p:cNvSpPr/>
            <p:nvPr userDrawn="1"/>
          </p:nvSpPr>
          <p:spPr>
            <a:xfrm>
              <a:off x="6614810" y="3544464"/>
              <a:ext cx="86910" cy="139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1" h="21600" extrusionOk="0">
                  <a:moveTo>
                    <a:pt x="21071" y="7855"/>
                  </a:moveTo>
                  <a:cubicBezTo>
                    <a:pt x="21071" y="9818"/>
                    <a:pt x="19528" y="12764"/>
                    <a:pt x="19528" y="14727"/>
                  </a:cubicBezTo>
                  <a:cubicBezTo>
                    <a:pt x="19528" y="16691"/>
                    <a:pt x="19528" y="18655"/>
                    <a:pt x="21071" y="20618"/>
                  </a:cubicBezTo>
                  <a:cubicBezTo>
                    <a:pt x="21071" y="20618"/>
                    <a:pt x="21071" y="21600"/>
                    <a:pt x="21071" y="21600"/>
                  </a:cubicBezTo>
                  <a:cubicBezTo>
                    <a:pt x="17985" y="21600"/>
                    <a:pt x="14900" y="21600"/>
                    <a:pt x="13357" y="21600"/>
                  </a:cubicBezTo>
                  <a:cubicBezTo>
                    <a:pt x="7185" y="20618"/>
                    <a:pt x="2556" y="15709"/>
                    <a:pt x="1014" y="11782"/>
                  </a:cubicBezTo>
                  <a:cubicBezTo>
                    <a:pt x="-529" y="8836"/>
                    <a:pt x="-529" y="5891"/>
                    <a:pt x="2557" y="3927"/>
                  </a:cubicBezTo>
                  <a:cubicBezTo>
                    <a:pt x="4100" y="1964"/>
                    <a:pt x="7185" y="982"/>
                    <a:pt x="10271" y="0"/>
                  </a:cubicBezTo>
                  <a:cubicBezTo>
                    <a:pt x="11814" y="0"/>
                    <a:pt x="13357" y="982"/>
                    <a:pt x="13357" y="1964"/>
                  </a:cubicBezTo>
                  <a:lnTo>
                    <a:pt x="11814" y="5891"/>
                  </a:lnTo>
                  <a:cubicBezTo>
                    <a:pt x="11814" y="3927"/>
                    <a:pt x="13357" y="2945"/>
                    <a:pt x="14900" y="982"/>
                  </a:cubicBezTo>
                  <a:cubicBezTo>
                    <a:pt x="14900" y="0"/>
                    <a:pt x="16443" y="0"/>
                    <a:pt x="17986" y="982"/>
                  </a:cubicBezTo>
                  <a:cubicBezTo>
                    <a:pt x="19528" y="982"/>
                    <a:pt x="21071" y="4909"/>
                    <a:pt x="21071" y="785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2A6A2C73-60A6-4AA1-AC77-205354209129}"/>
                </a:ext>
              </a:extLst>
            </p:cNvPr>
            <p:cNvSpPr/>
            <p:nvPr userDrawn="1"/>
          </p:nvSpPr>
          <p:spPr>
            <a:xfrm>
              <a:off x="8014718" y="3289931"/>
              <a:ext cx="127264" cy="131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33" extrusionOk="0">
                  <a:moveTo>
                    <a:pt x="15120" y="5316"/>
                  </a:moveTo>
                  <a:cubicBezTo>
                    <a:pt x="16200" y="7280"/>
                    <a:pt x="16200" y="9243"/>
                    <a:pt x="17280" y="12189"/>
                  </a:cubicBezTo>
                  <a:cubicBezTo>
                    <a:pt x="18360" y="14152"/>
                    <a:pt x="19440" y="16116"/>
                    <a:pt x="21600" y="17098"/>
                  </a:cubicBezTo>
                  <a:cubicBezTo>
                    <a:pt x="21600" y="17098"/>
                    <a:pt x="21600" y="18080"/>
                    <a:pt x="21600" y="18080"/>
                  </a:cubicBezTo>
                  <a:cubicBezTo>
                    <a:pt x="19440" y="19061"/>
                    <a:pt x="18360" y="20043"/>
                    <a:pt x="16200" y="20043"/>
                  </a:cubicBezTo>
                  <a:cubicBezTo>
                    <a:pt x="10800" y="21025"/>
                    <a:pt x="6480" y="18080"/>
                    <a:pt x="3240" y="14152"/>
                  </a:cubicBezTo>
                  <a:cubicBezTo>
                    <a:pt x="1080" y="12189"/>
                    <a:pt x="0" y="9243"/>
                    <a:pt x="0" y="6298"/>
                  </a:cubicBezTo>
                  <a:cubicBezTo>
                    <a:pt x="0" y="4334"/>
                    <a:pt x="1080" y="2370"/>
                    <a:pt x="2160" y="1389"/>
                  </a:cubicBezTo>
                  <a:cubicBezTo>
                    <a:pt x="3240" y="407"/>
                    <a:pt x="4320" y="1389"/>
                    <a:pt x="4320" y="2370"/>
                  </a:cubicBezTo>
                  <a:lnTo>
                    <a:pt x="5400" y="6298"/>
                  </a:lnTo>
                  <a:cubicBezTo>
                    <a:pt x="5400" y="4334"/>
                    <a:pt x="5400" y="3352"/>
                    <a:pt x="5400" y="1389"/>
                  </a:cubicBezTo>
                  <a:cubicBezTo>
                    <a:pt x="5400" y="407"/>
                    <a:pt x="6480" y="-575"/>
                    <a:pt x="7560" y="407"/>
                  </a:cubicBezTo>
                  <a:cubicBezTo>
                    <a:pt x="10800" y="-575"/>
                    <a:pt x="14040" y="2370"/>
                    <a:pt x="15120" y="5316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04FFF996-3B3C-42A2-9DA3-645E2D0E712C}"/>
                </a:ext>
              </a:extLst>
            </p:cNvPr>
            <p:cNvSpPr/>
            <p:nvPr userDrawn="1"/>
          </p:nvSpPr>
          <p:spPr>
            <a:xfrm>
              <a:off x="7569289" y="3226299"/>
              <a:ext cx="203632" cy="129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2" extrusionOk="0">
                  <a:moveTo>
                    <a:pt x="11475" y="2057"/>
                  </a:moveTo>
                  <a:cubicBezTo>
                    <a:pt x="13500" y="3086"/>
                    <a:pt x="14850" y="6171"/>
                    <a:pt x="16200" y="7200"/>
                  </a:cubicBezTo>
                  <a:cubicBezTo>
                    <a:pt x="17550" y="8229"/>
                    <a:pt x="19575" y="10286"/>
                    <a:pt x="20925" y="9257"/>
                  </a:cubicBezTo>
                  <a:cubicBezTo>
                    <a:pt x="20925" y="9257"/>
                    <a:pt x="21600" y="9257"/>
                    <a:pt x="21600" y="10286"/>
                  </a:cubicBezTo>
                  <a:cubicBezTo>
                    <a:pt x="20925" y="12343"/>
                    <a:pt x="20250" y="14400"/>
                    <a:pt x="18900" y="16457"/>
                  </a:cubicBezTo>
                  <a:cubicBezTo>
                    <a:pt x="16200" y="20571"/>
                    <a:pt x="11475" y="21600"/>
                    <a:pt x="7425" y="20571"/>
                  </a:cubicBezTo>
                  <a:cubicBezTo>
                    <a:pt x="4725" y="19543"/>
                    <a:pt x="2700" y="17486"/>
                    <a:pt x="1350" y="14400"/>
                  </a:cubicBezTo>
                  <a:cubicBezTo>
                    <a:pt x="0" y="12343"/>
                    <a:pt x="0" y="9257"/>
                    <a:pt x="0" y="6171"/>
                  </a:cubicBezTo>
                  <a:cubicBezTo>
                    <a:pt x="0" y="5143"/>
                    <a:pt x="1350" y="4114"/>
                    <a:pt x="2025" y="5143"/>
                  </a:cubicBezTo>
                  <a:lnTo>
                    <a:pt x="5400" y="8229"/>
                  </a:lnTo>
                  <a:cubicBezTo>
                    <a:pt x="4050" y="7200"/>
                    <a:pt x="3375" y="5143"/>
                    <a:pt x="2700" y="3086"/>
                  </a:cubicBezTo>
                  <a:cubicBezTo>
                    <a:pt x="2025" y="2057"/>
                    <a:pt x="2700" y="1029"/>
                    <a:pt x="3375" y="0"/>
                  </a:cubicBezTo>
                  <a:cubicBezTo>
                    <a:pt x="6075" y="0"/>
                    <a:pt x="9450" y="0"/>
                    <a:pt x="11475" y="2057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614701B1-DFC7-4758-8B25-689E95E6B3F8}"/>
                </a:ext>
              </a:extLst>
            </p:cNvPr>
            <p:cNvSpPr/>
            <p:nvPr userDrawn="1"/>
          </p:nvSpPr>
          <p:spPr>
            <a:xfrm>
              <a:off x="7060234" y="2462716"/>
              <a:ext cx="203632" cy="129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2" extrusionOk="0">
                  <a:moveTo>
                    <a:pt x="11475" y="2057"/>
                  </a:moveTo>
                  <a:cubicBezTo>
                    <a:pt x="13500" y="3086"/>
                    <a:pt x="14850" y="6171"/>
                    <a:pt x="16200" y="7200"/>
                  </a:cubicBezTo>
                  <a:cubicBezTo>
                    <a:pt x="17550" y="8229"/>
                    <a:pt x="19575" y="10286"/>
                    <a:pt x="20925" y="9257"/>
                  </a:cubicBezTo>
                  <a:cubicBezTo>
                    <a:pt x="20925" y="9257"/>
                    <a:pt x="21600" y="9257"/>
                    <a:pt x="21600" y="10286"/>
                  </a:cubicBezTo>
                  <a:cubicBezTo>
                    <a:pt x="20925" y="12343"/>
                    <a:pt x="20250" y="14400"/>
                    <a:pt x="18900" y="16457"/>
                  </a:cubicBezTo>
                  <a:cubicBezTo>
                    <a:pt x="16200" y="20571"/>
                    <a:pt x="11475" y="21600"/>
                    <a:pt x="7425" y="20571"/>
                  </a:cubicBezTo>
                  <a:cubicBezTo>
                    <a:pt x="4725" y="19543"/>
                    <a:pt x="2700" y="17486"/>
                    <a:pt x="1350" y="14400"/>
                  </a:cubicBezTo>
                  <a:cubicBezTo>
                    <a:pt x="0" y="12343"/>
                    <a:pt x="0" y="9257"/>
                    <a:pt x="0" y="6171"/>
                  </a:cubicBezTo>
                  <a:cubicBezTo>
                    <a:pt x="0" y="5143"/>
                    <a:pt x="1350" y="4114"/>
                    <a:pt x="2025" y="5143"/>
                  </a:cubicBezTo>
                  <a:lnTo>
                    <a:pt x="5400" y="8229"/>
                  </a:lnTo>
                  <a:cubicBezTo>
                    <a:pt x="4050" y="7200"/>
                    <a:pt x="3375" y="5143"/>
                    <a:pt x="2700" y="3086"/>
                  </a:cubicBezTo>
                  <a:cubicBezTo>
                    <a:pt x="2025" y="2057"/>
                    <a:pt x="2700" y="1029"/>
                    <a:pt x="3375" y="0"/>
                  </a:cubicBezTo>
                  <a:cubicBezTo>
                    <a:pt x="6075" y="0"/>
                    <a:pt x="9450" y="0"/>
                    <a:pt x="11475" y="2057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581FD2F6-7B17-45B3-BC90-2376C292A2E6}"/>
                </a:ext>
              </a:extLst>
            </p:cNvPr>
            <p:cNvSpPr/>
            <p:nvPr userDrawn="1"/>
          </p:nvSpPr>
          <p:spPr>
            <a:xfrm>
              <a:off x="7187498" y="2208188"/>
              <a:ext cx="193541" cy="139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2" h="20578" extrusionOk="0">
                  <a:moveTo>
                    <a:pt x="10452" y="18138"/>
                  </a:moveTo>
                  <a:cubicBezTo>
                    <a:pt x="9058" y="16259"/>
                    <a:pt x="7665" y="14381"/>
                    <a:pt x="5574" y="12503"/>
                  </a:cubicBezTo>
                  <a:cubicBezTo>
                    <a:pt x="4181" y="10625"/>
                    <a:pt x="2090" y="9685"/>
                    <a:pt x="697" y="9685"/>
                  </a:cubicBezTo>
                  <a:cubicBezTo>
                    <a:pt x="697" y="9685"/>
                    <a:pt x="0" y="9685"/>
                    <a:pt x="0" y="8746"/>
                  </a:cubicBezTo>
                  <a:cubicBezTo>
                    <a:pt x="697" y="6868"/>
                    <a:pt x="2090" y="4990"/>
                    <a:pt x="2787" y="3112"/>
                  </a:cubicBezTo>
                  <a:cubicBezTo>
                    <a:pt x="6271" y="-645"/>
                    <a:pt x="10452" y="-645"/>
                    <a:pt x="14632" y="1233"/>
                  </a:cubicBezTo>
                  <a:cubicBezTo>
                    <a:pt x="16723" y="2172"/>
                    <a:pt x="19510" y="4051"/>
                    <a:pt x="20206" y="7807"/>
                  </a:cubicBezTo>
                  <a:cubicBezTo>
                    <a:pt x="20903" y="9685"/>
                    <a:pt x="21600" y="12503"/>
                    <a:pt x="20903" y="15320"/>
                  </a:cubicBezTo>
                  <a:cubicBezTo>
                    <a:pt x="20903" y="16259"/>
                    <a:pt x="19510" y="17199"/>
                    <a:pt x="18813" y="16259"/>
                  </a:cubicBezTo>
                  <a:lnTo>
                    <a:pt x="16026" y="12503"/>
                  </a:lnTo>
                  <a:cubicBezTo>
                    <a:pt x="16723" y="14381"/>
                    <a:pt x="18116" y="15320"/>
                    <a:pt x="18813" y="17199"/>
                  </a:cubicBezTo>
                  <a:cubicBezTo>
                    <a:pt x="19510" y="18138"/>
                    <a:pt x="18813" y="19077"/>
                    <a:pt x="18116" y="20016"/>
                  </a:cubicBezTo>
                  <a:cubicBezTo>
                    <a:pt x="16026" y="20955"/>
                    <a:pt x="12542" y="20955"/>
                    <a:pt x="10452" y="18138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503152A0-5494-45F2-97A8-5FBD68C1BF6F}"/>
                </a:ext>
              </a:extLst>
            </p:cNvPr>
            <p:cNvSpPr/>
            <p:nvPr userDrawn="1"/>
          </p:nvSpPr>
          <p:spPr>
            <a:xfrm>
              <a:off x="7569289" y="2844512"/>
              <a:ext cx="132735" cy="8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9" h="20340" extrusionOk="0">
                  <a:moveTo>
                    <a:pt x="10225" y="1080"/>
                  </a:moveTo>
                  <a:cubicBezTo>
                    <a:pt x="12189" y="2520"/>
                    <a:pt x="13170" y="3960"/>
                    <a:pt x="15134" y="6840"/>
                  </a:cubicBezTo>
                  <a:cubicBezTo>
                    <a:pt x="16116" y="8280"/>
                    <a:pt x="18079" y="9720"/>
                    <a:pt x="20043" y="8280"/>
                  </a:cubicBezTo>
                  <a:cubicBezTo>
                    <a:pt x="20043" y="8280"/>
                    <a:pt x="21025" y="8280"/>
                    <a:pt x="20043" y="9720"/>
                  </a:cubicBezTo>
                  <a:cubicBezTo>
                    <a:pt x="19061" y="11160"/>
                    <a:pt x="19061" y="14040"/>
                    <a:pt x="18079" y="15480"/>
                  </a:cubicBezTo>
                  <a:cubicBezTo>
                    <a:pt x="15134" y="19800"/>
                    <a:pt x="11207" y="21240"/>
                    <a:pt x="7280" y="19800"/>
                  </a:cubicBezTo>
                  <a:cubicBezTo>
                    <a:pt x="5316" y="18360"/>
                    <a:pt x="2371" y="16920"/>
                    <a:pt x="1389" y="14040"/>
                  </a:cubicBezTo>
                  <a:cubicBezTo>
                    <a:pt x="407" y="12600"/>
                    <a:pt x="-575" y="9720"/>
                    <a:pt x="407" y="6840"/>
                  </a:cubicBezTo>
                  <a:cubicBezTo>
                    <a:pt x="407" y="5400"/>
                    <a:pt x="1389" y="5400"/>
                    <a:pt x="2371" y="5400"/>
                  </a:cubicBezTo>
                  <a:lnTo>
                    <a:pt x="5316" y="8280"/>
                  </a:lnTo>
                  <a:cubicBezTo>
                    <a:pt x="4334" y="6840"/>
                    <a:pt x="3352" y="5400"/>
                    <a:pt x="2371" y="3960"/>
                  </a:cubicBezTo>
                  <a:cubicBezTo>
                    <a:pt x="2371" y="2520"/>
                    <a:pt x="2371" y="1080"/>
                    <a:pt x="3352" y="1080"/>
                  </a:cubicBezTo>
                  <a:cubicBezTo>
                    <a:pt x="5316" y="-360"/>
                    <a:pt x="8261" y="-360"/>
                    <a:pt x="10225" y="108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30BC4C89-7196-4A5B-8CD9-E85A102B62BE}"/>
                </a:ext>
              </a:extLst>
            </p:cNvPr>
            <p:cNvSpPr/>
            <p:nvPr userDrawn="1"/>
          </p:nvSpPr>
          <p:spPr>
            <a:xfrm>
              <a:off x="6932970" y="2589985"/>
              <a:ext cx="79004" cy="12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7" h="21600" extrusionOk="0">
                  <a:moveTo>
                    <a:pt x="19938" y="8640"/>
                  </a:moveTo>
                  <a:cubicBezTo>
                    <a:pt x="19938" y="10800"/>
                    <a:pt x="16615" y="12960"/>
                    <a:pt x="16615" y="15120"/>
                  </a:cubicBezTo>
                  <a:cubicBezTo>
                    <a:pt x="14954" y="17280"/>
                    <a:pt x="14954" y="19440"/>
                    <a:pt x="16615" y="20520"/>
                  </a:cubicBezTo>
                  <a:cubicBezTo>
                    <a:pt x="16615" y="20520"/>
                    <a:pt x="16615" y="21600"/>
                    <a:pt x="16615" y="21600"/>
                  </a:cubicBezTo>
                  <a:cubicBezTo>
                    <a:pt x="13292" y="21600"/>
                    <a:pt x="11631" y="20520"/>
                    <a:pt x="8308" y="20520"/>
                  </a:cubicBezTo>
                  <a:cubicBezTo>
                    <a:pt x="1662" y="18360"/>
                    <a:pt x="0" y="14040"/>
                    <a:pt x="0" y="9720"/>
                  </a:cubicBezTo>
                  <a:cubicBezTo>
                    <a:pt x="0" y="7560"/>
                    <a:pt x="1662" y="4320"/>
                    <a:pt x="3323" y="2160"/>
                  </a:cubicBezTo>
                  <a:cubicBezTo>
                    <a:pt x="4985" y="1080"/>
                    <a:pt x="8308" y="0"/>
                    <a:pt x="11631" y="0"/>
                  </a:cubicBezTo>
                  <a:cubicBezTo>
                    <a:pt x="13292" y="0"/>
                    <a:pt x="13292" y="1080"/>
                    <a:pt x="13292" y="2160"/>
                  </a:cubicBezTo>
                  <a:lnTo>
                    <a:pt x="11631" y="6480"/>
                  </a:lnTo>
                  <a:cubicBezTo>
                    <a:pt x="13292" y="5400"/>
                    <a:pt x="13292" y="3240"/>
                    <a:pt x="14954" y="2160"/>
                  </a:cubicBezTo>
                  <a:cubicBezTo>
                    <a:pt x="16616" y="1080"/>
                    <a:pt x="16616" y="1080"/>
                    <a:pt x="18277" y="2160"/>
                  </a:cubicBezTo>
                  <a:cubicBezTo>
                    <a:pt x="19938" y="3240"/>
                    <a:pt x="21600" y="6480"/>
                    <a:pt x="19938" y="864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78549A4B-11A7-4A2A-9077-83AD57501132}"/>
                </a:ext>
              </a:extLst>
            </p:cNvPr>
            <p:cNvSpPr/>
            <p:nvPr userDrawn="1"/>
          </p:nvSpPr>
          <p:spPr>
            <a:xfrm>
              <a:off x="6551178" y="3099040"/>
              <a:ext cx="79004" cy="12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7" h="21600" extrusionOk="0">
                  <a:moveTo>
                    <a:pt x="19938" y="8640"/>
                  </a:moveTo>
                  <a:cubicBezTo>
                    <a:pt x="19938" y="10800"/>
                    <a:pt x="16615" y="12960"/>
                    <a:pt x="16615" y="15120"/>
                  </a:cubicBezTo>
                  <a:cubicBezTo>
                    <a:pt x="14954" y="17280"/>
                    <a:pt x="14954" y="19440"/>
                    <a:pt x="16615" y="20520"/>
                  </a:cubicBezTo>
                  <a:cubicBezTo>
                    <a:pt x="16615" y="20520"/>
                    <a:pt x="16615" y="21600"/>
                    <a:pt x="16615" y="21600"/>
                  </a:cubicBezTo>
                  <a:cubicBezTo>
                    <a:pt x="13292" y="21600"/>
                    <a:pt x="11631" y="20520"/>
                    <a:pt x="8308" y="20520"/>
                  </a:cubicBezTo>
                  <a:cubicBezTo>
                    <a:pt x="1662" y="18360"/>
                    <a:pt x="0" y="14040"/>
                    <a:pt x="0" y="9720"/>
                  </a:cubicBezTo>
                  <a:cubicBezTo>
                    <a:pt x="0" y="7560"/>
                    <a:pt x="1662" y="4320"/>
                    <a:pt x="3323" y="2160"/>
                  </a:cubicBezTo>
                  <a:cubicBezTo>
                    <a:pt x="4985" y="1080"/>
                    <a:pt x="8308" y="0"/>
                    <a:pt x="11631" y="0"/>
                  </a:cubicBezTo>
                  <a:cubicBezTo>
                    <a:pt x="13292" y="0"/>
                    <a:pt x="13292" y="1080"/>
                    <a:pt x="13292" y="2160"/>
                  </a:cubicBezTo>
                  <a:lnTo>
                    <a:pt x="11631" y="6480"/>
                  </a:lnTo>
                  <a:cubicBezTo>
                    <a:pt x="13292" y="5400"/>
                    <a:pt x="13292" y="3240"/>
                    <a:pt x="14954" y="2160"/>
                  </a:cubicBezTo>
                  <a:cubicBezTo>
                    <a:pt x="16616" y="1080"/>
                    <a:pt x="16616" y="1080"/>
                    <a:pt x="18277" y="2160"/>
                  </a:cubicBezTo>
                  <a:cubicBezTo>
                    <a:pt x="19938" y="3240"/>
                    <a:pt x="21600" y="6480"/>
                    <a:pt x="19938" y="864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8D34973C-9A3D-4256-B25F-B39EF3C7EEF5}"/>
                </a:ext>
              </a:extLst>
            </p:cNvPr>
            <p:cNvSpPr/>
            <p:nvPr userDrawn="1"/>
          </p:nvSpPr>
          <p:spPr>
            <a:xfrm>
              <a:off x="6805711" y="2971771"/>
              <a:ext cx="95448" cy="661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07" extrusionOk="0">
                  <a:moveTo>
                    <a:pt x="11520" y="18443"/>
                  </a:moveTo>
                  <a:cubicBezTo>
                    <a:pt x="10080" y="16480"/>
                    <a:pt x="8640" y="14516"/>
                    <a:pt x="5760" y="12552"/>
                  </a:cubicBezTo>
                  <a:cubicBezTo>
                    <a:pt x="4320" y="10589"/>
                    <a:pt x="2880" y="10589"/>
                    <a:pt x="0" y="10589"/>
                  </a:cubicBezTo>
                  <a:cubicBezTo>
                    <a:pt x="0" y="10589"/>
                    <a:pt x="0" y="10589"/>
                    <a:pt x="0" y="10589"/>
                  </a:cubicBezTo>
                  <a:cubicBezTo>
                    <a:pt x="0" y="8625"/>
                    <a:pt x="1440" y="6662"/>
                    <a:pt x="2880" y="4698"/>
                  </a:cubicBezTo>
                  <a:cubicBezTo>
                    <a:pt x="5760" y="771"/>
                    <a:pt x="10080" y="-1193"/>
                    <a:pt x="14400" y="771"/>
                  </a:cubicBezTo>
                  <a:cubicBezTo>
                    <a:pt x="17280" y="771"/>
                    <a:pt x="18720" y="2734"/>
                    <a:pt x="20160" y="6662"/>
                  </a:cubicBezTo>
                  <a:cubicBezTo>
                    <a:pt x="21600" y="8625"/>
                    <a:pt x="21600" y="10589"/>
                    <a:pt x="21600" y="14516"/>
                  </a:cubicBezTo>
                  <a:cubicBezTo>
                    <a:pt x="21600" y="16480"/>
                    <a:pt x="20160" y="16480"/>
                    <a:pt x="20160" y="16480"/>
                  </a:cubicBezTo>
                  <a:lnTo>
                    <a:pt x="17280" y="14516"/>
                  </a:lnTo>
                  <a:cubicBezTo>
                    <a:pt x="18720" y="16480"/>
                    <a:pt x="20160" y="16480"/>
                    <a:pt x="20160" y="18443"/>
                  </a:cubicBezTo>
                  <a:cubicBezTo>
                    <a:pt x="20160" y="18443"/>
                    <a:pt x="20160" y="20407"/>
                    <a:pt x="20160" y="20407"/>
                  </a:cubicBezTo>
                  <a:cubicBezTo>
                    <a:pt x="17280" y="20407"/>
                    <a:pt x="14400" y="20407"/>
                    <a:pt x="11520" y="1844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1ADB6FDE-D803-4D7B-BED3-7A88F87563EE}"/>
                </a:ext>
              </a:extLst>
            </p:cNvPr>
            <p:cNvSpPr/>
            <p:nvPr userDrawn="1"/>
          </p:nvSpPr>
          <p:spPr>
            <a:xfrm>
              <a:off x="6678442" y="3162672"/>
              <a:ext cx="116361" cy="16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9" h="20931" extrusionOk="0">
                  <a:moveTo>
                    <a:pt x="17165" y="12254"/>
                  </a:moveTo>
                  <a:cubicBezTo>
                    <a:pt x="15005" y="13915"/>
                    <a:pt x="12845" y="14746"/>
                    <a:pt x="10685" y="16407"/>
                  </a:cubicBezTo>
                  <a:cubicBezTo>
                    <a:pt x="8525" y="17238"/>
                    <a:pt x="7445" y="18900"/>
                    <a:pt x="7445" y="20561"/>
                  </a:cubicBezTo>
                  <a:cubicBezTo>
                    <a:pt x="7445" y="20561"/>
                    <a:pt x="7445" y="21392"/>
                    <a:pt x="6365" y="20561"/>
                  </a:cubicBezTo>
                  <a:cubicBezTo>
                    <a:pt x="4205" y="19730"/>
                    <a:pt x="3125" y="18900"/>
                    <a:pt x="2045" y="17238"/>
                  </a:cubicBezTo>
                  <a:cubicBezTo>
                    <a:pt x="-1195" y="13915"/>
                    <a:pt x="-115" y="9761"/>
                    <a:pt x="2045" y="5607"/>
                  </a:cubicBezTo>
                  <a:cubicBezTo>
                    <a:pt x="3125" y="3115"/>
                    <a:pt x="5285" y="1454"/>
                    <a:pt x="8525" y="623"/>
                  </a:cubicBezTo>
                  <a:cubicBezTo>
                    <a:pt x="10685" y="-208"/>
                    <a:pt x="12845" y="-208"/>
                    <a:pt x="15005" y="623"/>
                  </a:cubicBezTo>
                  <a:cubicBezTo>
                    <a:pt x="16085" y="623"/>
                    <a:pt x="16085" y="2284"/>
                    <a:pt x="15005" y="2284"/>
                  </a:cubicBezTo>
                  <a:lnTo>
                    <a:pt x="11765" y="4777"/>
                  </a:lnTo>
                  <a:cubicBezTo>
                    <a:pt x="12845" y="3946"/>
                    <a:pt x="15005" y="3115"/>
                    <a:pt x="17165" y="3115"/>
                  </a:cubicBezTo>
                  <a:cubicBezTo>
                    <a:pt x="18245" y="3115"/>
                    <a:pt x="19326" y="3115"/>
                    <a:pt x="19326" y="3946"/>
                  </a:cubicBezTo>
                  <a:cubicBezTo>
                    <a:pt x="20405" y="7269"/>
                    <a:pt x="19325" y="10592"/>
                    <a:pt x="17165" y="12254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9FA9970E-AA2E-4196-9112-AEBF69192F8C}"/>
                </a:ext>
              </a:extLst>
            </p:cNvPr>
            <p:cNvSpPr/>
            <p:nvPr userDrawn="1"/>
          </p:nvSpPr>
          <p:spPr>
            <a:xfrm>
              <a:off x="7187498" y="2399089"/>
              <a:ext cx="79004" cy="12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7" h="21600" extrusionOk="0">
                  <a:moveTo>
                    <a:pt x="19938" y="8640"/>
                  </a:moveTo>
                  <a:cubicBezTo>
                    <a:pt x="19938" y="10800"/>
                    <a:pt x="16615" y="12960"/>
                    <a:pt x="16615" y="15120"/>
                  </a:cubicBezTo>
                  <a:cubicBezTo>
                    <a:pt x="14954" y="17280"/>
                    <a:pt x="14954" y="19440"/>
                    <a:pt x="16615" y="20520"/>
                  </a:cubicBezTo>
                  <a:cubicBezTo>
                    <a:pt x="16615" y="20520"/>
                    <a:pt x="16615" y="21600"/>
                    <a:pt x="16615" y="21600"/>
                  </a:cubicBezTo>
                  <a:cubicBezTo>
                    <a:pt x="13292" y="21600"/>
                    <a:pt x="11631" y="20520"/>
                    <a:pt x="8308" y="20520"/>
                  </a:cubicBezTo>
                  <a:cubicBezTo>
                    <a:pt x="1662" y="18360"/>
                    <a:pt x="0" y="14040"/>
                    <a:pt x="0" y="9720"/>
                  </a:cubicBezTo>
                  <a:cubicBezTo>
                    <a:pt x="0" y="7560"/>
                    <a:pt x="1662" y="4320"/>
                    <a:pt x="3323" y="2160"/>
                  </a:cubicBezTo>
                  <a:cubicBezTo>
                    <a:pt x="4985" y="1080"/>
                    <a:pt x="8308" y="0"/>
                    <a:pt x="11631" y="0"/>
                  </a:cubicBezTo>
                  <a:cubicBezTo>
                    <a:pt x="13292" y="0"/>
                    <a:pt x="13292" y="1080"/>
                    <a:pt x="13292" y="2160"/>
                  </a:cubicBezTo>
                  <a:lnTo>
                    <a:pt x="11631" y="6480"/>
                  </a:lnTo>
                  <a:cubicBezTo>
                    <a:pt x="13292" y="5400"/>
                    <a:pt x="13292" y="3240"/>
                    <a:pt x="14954" y="2160"/>
                  </a:cubicBezTo>
                  <a:cubicBezTo>
                    <a:pt x="16616" y="1080"/>
                    <a:pt x="16616" y="1080"/>
                    <a:pt x="18277" y="2160"/>
                  </a:cubicBezTo>
                  <a:cubicBezTo>
                    <a:pt x="19938" y="2160"/>
                    <a:pt x="21600" y="5400"/>
                    <a:pt x="19938" y="864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02849B9F-E89D-491A-93B4-93B570443AA6}"/>
                </a:ext>
              </a:extLst>
            </p:cNvPr>
            <p:cNvSpPr/>
            <p:nvPr userDrawn="1"/>
          </p:nvSpPr>
          <p:spPr>
            <a:xfrm>
              <a:off x="6423914" y="3480832"/>
              <a:ext cx="133632" cy="82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cubicBezTo>
                    <a:pt x="10286" y="21600"/>
                    <a:pt x="8229" y="19938"/>
                    <a:pt x="6171" y="18277"/>
                  </a:cubicBezTo>
                  <a:cubicBezTo>
                    <a:pt x="4114" y="16615"/>
                    <a:pt x="2057" y="16615"/>
                    <a:pt x="1029" y="18277"/>
                  </a:cubicBezTo>
                  <a:cubicBezTo>
                    <a:pt x="1029" y="18277"/>
                    <a:pt x="0" y="18277"/>
                    <a:pt x="0" y="18277"/>
                  </a:cubicBezTo>
                  <a:cubicBezTo>
                    <a:pt x="0" y="14954"/>
                    <a:pt x="0" y="13292"/>
                    <a:pt x="1029" y="9969"/>
                  </a:cubicBezTo>
                  <a:cubicBezTo>
                    <a:pt x="3086" y="3323"/>
                    <a:pt x="7200" y="0"/>
                    <a:pt x="11314" y="0"/>
                  </a:cubicBezTo>
                  <a:cubicBezTo>
                    <a:pt x="13372" y="0"/>
                    <a:pt x="16457" y="0"/>
                    <a:pt x="18514" y="3323"/>
                  </a:cubicBezTo>
                  <a:cubicBezTo>
                    <a:pt x="19543" y="4985"/>
                    <a:pt x="20572" y="8308"/>
                    <a:pt x="21600" y="9969"/>
                  </a:cubicBezTo>
                  <a:cubicBezTo>
                    <a:pt x="21600" y="11631"/>
                    <a:pt x="20571" y="13292"/>
                    <a:pt x="19543" y="11631"/>
                  </a:cubicBezTo>
                  <a:lnTo>
                    <a:pt x="15429" y="9969"/>
                  </a:lnTo>
                  <a:cubicBezTo>
                    <a:pt x="16457" y="11631"/>
                    <a:pt x="18514" y="11631"/>
                    <a:pt x="19543" y="13292"/>
                  </a:cubicBezTo>
                  <a:cubicBezTo>
                    <a:pt x="20571" y="13292"/>
                    <a:pt x="20571" y="14954"/>
                    <a:pt x="19543" y="16615"/>
                  </a:cubicBezTo>
                  <a:cubicBezTo>
                    <a:pt x="18514" y="19938"/>
                    <a:pt x="15429" y="21600"/>
                    <a:pt x="12343" y="216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B69D70FB-4ABE-4E53-8D62-2E340B12626C}"/>
                </a:ext>
              </a:extLst>
            </p:cNvPr>
            <p:cNvSpPr/>
            <p:nvPr userDrawn="1"/>
          </p:nvSpPr>
          <p:spPr>
            <a:xfrm>
              <a:off x="7569289" y="2399089"/>
              <a:ext cx="132735" cy="8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9" h="20340" extrusionOk="0">
                  <a:moveTo>
                    <a:pt x="10225" y="1080"/>
                  </a:moveTo>
                  <a:cubicBezTo>
                    <a:pt x="12189" y="2520"/>
                    <a:pt x="13170" y="3960"/>
                    <a:pt x="15134" y="6840"/>
                  </a:cubicBezTo>
                  <a:cubicBezTo>
                    <a:pt x="16116" y="8280"/>
                    <a:pt x="18079" y="9720"/>
                    <a:pt x="20043" y="8280"/>
                  </a:cubicBezTo>
                  <a:cubicBezTo>
                    <a:pt x="20043" y="8280"/>
                    <a:pt x="21025" y="8280"/>
                    <a:pt x="20043" y="9720"/>
                  </a:cubicBezTo>
                  <a:cubicBezTo>
                    <a:pt x="19061" y="11160"/>
                    <a:pt x="19061" y="14040"/>
                    <a:pt x="18079" y="15480"/>
                  </a:cubicBezTo>
                  <a:cubicBezTo>
                    <a:pt x="15134" y="19800"/>
                    <a:pt x="11207" y="21240"/>
                    <a:pt x="7280" y="19800"/>
                  </a:cubicBezTo>
                  <a:cubicBezTo>
                    <a:pt x="5316" y="18360"/>
                    <a:pt x="2371" y="16920"/>
                    <a:pt x="1389" y="14040"/>
                  </a:cubicBezTo>
                  <a:cubicBezTo>
                    <a:pt x="407" y="12600"/>
                    <a:pt x="-575" y="9720"/>
                    <a:pt x="407" y="6840"/>
                  </a:cubicBezTo>
                  <a:cubicBezTo>
                    <a:pt x="407" y="5400"/>
                    <a:pt x="1389" y="5400"/>
                    <a:pt x="2371" y="5400"/>
                  </a:cubicBezTo>
                  <a:lnTo>
                    <a:pt x="5316" y="8280"/>
                  </a:lnTo>
                  <a:cubicBezTo>
                    <a:pt x="4334" y="6840"/>
                    <a:pt x="3352" y="5400"/>
                    <a:pt x="2371" y="3960"/>
                  </a:cubicBezTo>
                  <a:cubicBezTo>
                    <a:pt x="2371" y="2520"/>
                    <a:pt x="2371" y="1080"/>
                    <a:pt x="3352" y="1080"/>
                  </a:cubicBezTo>
                  <a:cubicBezTo>
                    <a:pt x="5316" y="-360"/>
                    <a:pt x="8261" y="-360"/>
                    <a:pt x="10225" y="108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6E83A4EA-4B9A-4D13-8EC2-438A52BC2673}"/>
                </a:ext>
              </a:extLst>
            </p:cNvPr>
            <p:cNvSpPr/>
            <p:nvPr userDrawn="1"/>
          </p:nvSpPr>
          <p:spPr>
            <a:xfrm>
              <a:off x="8205614" y="3353563"/>
              <a:ext cx="127264" cy="131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33" extrusionOk="0">
                  <a:moveTo>
                    <a:pt x="15120" y="5316"/>
                  </a:moveTo>
                  <a:cubicBezTo>
                    <a:pt x="16200" y="7280"/>
                    <a:pt x="16200" y="9243"/>
                    <a:pt x="17280" y="12189"/>
                  </a:cubicBezTo>
                  <a:cubicBezTo>
                    <a:pt x="18360" y="14152"/>
                    <a:pt x="19440" y="16116"/>
                    <a:pt x="21600" y="17098"/>
                  </a:cubicBezTo>
                  <a:cubicBezTo>
                    <a:pt x="21600" y="17098"/>
                    <a:pt x="21600" y="18080"/>
                    <a:pt x="21600" y="18080"/>
                  </a:cubicBezTo>
                  <a:cubicBezTo>
                    <a:pt x="19440" y="19061"/>
                    <a:pt x="18360" y="20043"/>
                    <a:pt x="16200" y="20043"/>
                  </a:cubicBezTo>
                  <a:cubicBezTo>
                    <a:pt x="10800" y="21025"/>
                    <a:pt x="6480" y="18080"/>
                    <a:pt x="3240" y="14152"/>
                  </a:cubicBezTo>
                  <a:cubicBezTo>
                    <a:pt x="1080" y="12189"/>
                    <a:pt x="0" y="9243"/>
                    <a:pt x="0" y="6298"/>
                  </a:cubicBezTo>
                  <a:cubicBezTo>
                    <a:pt x="0" y="4334"/>
                    <a:pt x="1080" y="2370"/>
                    <a:pt x="2160" y="1389"/>
                  </a:cubicBezTo>
                  <a:cubicBezTo>
                    <a:pt x="3240" y="407"/>
                    <a:pt x="4320" y="1389"/>
                    <a:pt x="4320" y="2370"/>
                  </a:cubicBezTo>
                  <a:lnTo>
                    <a:pt x="5400" y="6298"/>
                  </a:lnTo>
                  <a:cubicBezTo>
                    <a:pt x="5400" y="4334"/>
                    <a:pt x="5400" y="3352"/>
                    <a:pt x="5400" y="1389"/>
                  </a:cubicBezTo>
                  <a:cubicBezTo>
                    <a:pt x="5400" y="407"/>
                    <a:pt x="6480" y="-575"/>
                    <a:pt x="7560" y="407"/>
                  </a:cubicBezTo>
                  <a:cubicBezTo>
                    <a:pt x="10800" y="407"/>
                    <a:pt x="12960" y="2371"/>
                    <a:pt x="15120" y="5316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6" name="Shape">
              <a:extLst>
                <a:ext uri="{FF2B5EF4-FFF2-40B4-BE49-F238E27FC236}">
                  <a16:creationId xmlns:a16="http://schemas.microsoft.com/office/drawing/2014/main" id="{CCE59626-882A-4150-8FA9-7948A2BF009B}"/>
                </a:ext>
              </a:extLst>
            </p:cNvPr>
            <p:cNvSpPr/>
            <p:nvPr userDrawn="1"/>
          </p:nvSpPr>
          <p:spPr>
            <a:xfrm>
              <a:off x="8078345" y="3480832"/>
              <a:ext cx="203632" cy="123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93" extrusionOk="0">
                  <a:moveTo>
                    <a:pt x="10800" y="18772"/>
                  </a:moveTo>
                  <a:cubicBezTo>
                    <a:pt x="12825" y="17743"/>
                    <a:pt x="14175" y="15686"/>
                    <a:pt x="16200" y="14658"/>
                  </a:cubicBezTo>
                  <a:cubicBezTo>
                    <a:pt x="17550" y="13629"/>
                    <a:pt x="19575" y="12600"/>
                    <a:pt x="20925" y="13629"/>
                  </a:cubicBezTo>
                  <a:cubicBezTo>
                    <a:pt x="20925" y="13629"/>
                    <a:pt x="21600" y="13629"/>
                    <a:pt x="21600" y="12600"/>
                  </a:cubicBezTo>
                  <a:cubicBezTo>
                    <a:pt x="20925" y="10543"/>
                    <a:pt x="20925" y="8486"/>
                    <a:pt x="19575" y="6429"/>
                  </a:cubicBezTo>
                  <a:cubicBezTo>
                    <a:pt x="17550" y="1286"/>
                    <a:pt x="12825" y="-771"/>
                    <a:pt x="8775" y="258"/>
                  </a:cubicBezTo>
                  <a:cubicBezTo>
                    <a:pt x="6075" y="258"/>
                    <a:pt x="4050" y="2315"/>
                    <a:pt x="2025" y="4372"/>
                  </a:cubicBezTo>
                  <a:cubicBezTo>
                    <a:pt x="675" y="6429"/>
                    <a:pt x="0" y="8486"/>
                    <a:pt x="0" y="11572"/>
                  </a:cubicBezTo>
                  <a:cubicBezTo>
                    <a:pt x="0" y="12600"/>
                    <a:pt x="675" y="13629"/>
                    <a:pt x="2025" y="12600"/>
                  </a:cubicBezTo>
                  <a:lnTo>
                    <a:pt x="5400" y="10543"/>
                  </a:lnTo>
                  <a:cubicBezTo>
                    <a:pt x="4050" y="11572"/>
                    <a:pt x="3375" y="12600"/>
                    <a:pt x="2025" y="14658"/>
                  </a:cubicBezTo>
                  <a:cubicBezTo>
                    <a:pt x="1350" y="15686"/>
                    <a:pt x="1350" y="16715"/>
                    <a:pt x="2025" y="17743"/>
                  </a:cubicBezTo>
                  <a:cubicBezTo>
                    <a:pt x="4725" y="19800"/>
                    <a:pt x="8100" y="20829"/>
                    <a:pt x="10800" y="18772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7" name="Shape">
              <a:extLst>
                <a:ext uri="{FF2B5EF4-FFF2-40B4-BE49-F238E27FC236}">
                  <a16:creationId xmlns:a16="http://schemas.microsoft.com/office/drawing/2014/main" id="{08F65B63-2F4F-4596-8885-66178BAD126D}"/>
                </a:ext>
              </a:extLst>
            </p:cNvPr>
            <p:cNvSpPr/>
            <p:nvPr userDrawn="1"/>
          </p:nvSpPr>
          <p:spPr>
            <a:xfrm>
              <a:off x="8205609" y="3608096"/>
              <a:ext cx="262590" cy="155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2" h="21075" extrusionOk="0">
                  <a:moveTo>
                    <a:pt x="9393" y="16755"/>
                  </a:moveTo>
                  <a:cubicBezTo>
                    <a:pt x="11450" y="17619"/>
                    <a:pt x="13508" y="17619"/>
                    <a:pt x="15565" y="17619"/>
                  </a:cubicBezTo>
                  <a:cubicBezTo>
                    <a:pt x="17622" y="17619"/>
                    <a:pt x="19679" y="19347"/>
                    <a:pt x="20708" y="21075"/>
                  </a:cubicBezTo>
                  <a:cubicBezTo>
                    <a:pt x="20708" y="21075"/>
                    <a:pt x="21222" y="21075"/>
                    <a:pt x="21222" y="21075"/>
                  </a:cubicBezTo>
                  <a:cubicBezTo>
                    <a:pt x="21222" y="19347"/>
                    <a:pt x="21222" y="16755"/>
                    <a:pt x="20708" y="15027"/>
                  </a:cubicBezTo>
                  <a:cubicBezTo>
                    <a:pt x="19679" y="9843"/>
                    <a:pt x="15565" y="4659"/>
                    <a:pt x="11451" y="2067"/>
                  </a:cubicBezTo>
                  <a:cubicBezTo>
                    <a:pt x="8879" y="339"/>
                    <a:pt x="6308" y="-525"/>
                    <a:pt x="3736" y="339"/>
                  </a:cubicBezTo>
                  <a:cubicBezTo>
                    <a:pt x="2194" y="339"/>
                    <a:pt x="651" y="2067"/>
                    <a:pt x="136" y="3795"/>
                  </a:cubicBezTo>
                  <a:cubicBezTo>
                    <a:pt x="-378" y="4659"/>
                    <a:pt x="651" y="6387"/>
                    <a:pt x="1679" y="6387"/>
                  </a:cubicBezTo>
                  <a:lnTo>
                    <a:pt x="5793" y="7251"/>
                  </a:lnTo>
                  <a:cubicBezTo>
                    <a:pt x="4251" y="7251"/>
                    <a:pt x="2708" y="7251"/>
                    <a:pt x="1679" y="7251"/>
                  </a:cubicBezTo>
                  <a:cubicBezTo>
                    <a:pt x="1165" y="7251"/>
                    <a:pt x="650" y="8979"/>
                    <a:pt x="1165" y="9843"/>
                  </a:cubicBezTo>
                  <a:cubicBezTo>
                    <a:pt x="3222" y="13299"/>
                    <a:pt x="6308" y="15891"/>
                    <a:pt x="9393" y="1675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8" name="Shape">
              <a:extLst>
                <a:ext uri="{FF2B5EF4-FFF2-40B4-BE49-F238E27FC236}">
                  <a16:creationId xmlns:a16="http://schemas.microsoft.com/office/drawing/2014/main" id="{A6269E11-279C-473C-8E85-4C0442A184FE}"/>
                </a:ext>
              </a:extLst>
            </p:cNvPr>
            <p:cNvSpPr/>
            <p:nvPr userDrawn="1"/>
          </p:nvSpPr>
          <p:spPr>
            <a:xfrm>
              <a:off x="8078350" y="3162667"/>
              <a:ext cx="255515" cy="174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5" h="20441" extrusionOk="0">
                  <a:moveTo>
                    <a:pt x="11672" y="15972"/>
                  </a:moveTo>
                  <a:cubicBezTo>
                    <a:pt x="13253" y="13738"/>
                    <a:pt x="14306" y="11503"/>
                    <a:pt x="15887" y="9269"/>
                  </a:cubicBezTo>
                  <a:cubicBezTo>
                    <a:pt x="16940" y="7034"/>
                    <a:pt x="19048" y="5544"/>
                    <a:pt x="20628" y="5544"/>
                  </a:cubicBezTo>
                  <a:cubicBezTo>
                    <a:pt x="21155" y="5544"/>
                    <a:pt x="21155" y="4800"/>
                    <a:pt x="21155" y="4800"/>
                  </a:cubicBezTo>
                  <a:cubicBezTo>
                    <a:pt x="20101" y="3310"/>
                    <a:pt x="19048" y="1820"/>
                    <a:pt x="17994" y="1075"/>
                  </a:cubicBezTo>
                  <a:cubicBezTo>
                    <a:pt x="14306" y="-1159"/>
                    <a:pt x="9565" y="331"/>
                    <a:pt x="5877" y="3310"/>
                  </a:cubicBezTo>
                  <a:cubicBezTo>
                    <a:pt x="3770" y="5544"/>
                    <a:pt x="1662" y="7779"/>
                    <a:pt x="609" y="10758"/>
                  </a:cubicBezTo>
                  <a:cubicBezTo>
                    <a:pt x="82" y="12993"/>
                    <a:pt x="-445" y="15972"/>
                    <a:pt x="609" y="17462"/>
                  </a:cubicBezTo>
                  <a:cubicBezTo>
                    <a:pt x="1136" y="18207"/>
                    <a:pt x="2189" y="18207"/>
                    <a:pt x="2716" y="17462"/>
                  </a:cubicBezTo>
                  <a:lnTo>
                    <a:pt x="5350" y="12993"/>
                  </a:lnTo>
                  <a:cubicBezTo>
                    <a:pt x="4296" y="14482"/>
                    <a:pt x="3770" y="16717"/>
                    <a:pt x="3243" y="18207"/>
                  </a:cubicBezTo>
                  <a:cubicBezTo>
                    <a:pt x="2716" y="18951"/>
                    <a:pt x="3243" y="20441"/>
                    <a:pt x="4297" y="20441"/>
                  </a:cubicBezTo>
                  <a:cubicBezTo>
                    <a:pt x="6404" y="20441"/>
                    <a:pt x="9565" y="18951"/>
                    <a:pt x="11672" y="15972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08A10B9-92CF-4514-B1AE-566BE92CCF87}"/>
              </a:ext>
            </a:extLst>
          </p:cNvPr>
          <p:cNvGrpSpPr/>
          <p:nvPr userDrawn="1"/>
        </p:nvGrpSpPr>
        <p:grpSpPr>
          <a:xfrm>
            <a:off x="2148483" y="4532582"/>
            <a:ext cx="1533085" cy="1322174"/>
            <a:chOff x="3817324" y="2335362"/>
            <a:chExt cx="1689078" cy="1762615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F5F0A5C7-F545-4819-A972-EF7327BF88C3}"/>
                </a:ext>
              </a:extLst>
            </p:cNvPr>
            <p:cNvSpPr/>
            <p:nvPr userDrawn="1"/>
          </p:nvSpPr>
          <p:spPr>
            <a:xfrm>
              <a:off x="3880951" y="2462631"/>
              <a:ext cx="1571715" cy="1603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15" y="16029"/>
                  </a:moveTo>
                  <a:cubicBezTo>
                    <a:pt x="17577" y="15600"/>
                    <a:pt x="17228" y="15171"/>
                    <a:pt x="16965" y="14657"/>
                  </a:cubicBezTo>
                  <a:cubicBezTo>
                    <a:pt x="16703" y="14229"/>
                    <a:pt x="16528" y="13886"/>
                    <a:pt x="16440" y="13457"/>
                  </a:cubicBezTo>
                  <a:cubicBezTo>
                    <a:pt x="16528" y="13457"/>
                    <a:pt x="16615" y="13543"/>
                    <a:pt x="16790" y="13543"/>
                  </a:cubicBezTo>
                  <a:cubicBezTo>
                    <a:pt x="17315" y="13714"/>
                    <a:pt x="17840" y="13800"/>
                    <a:pt x="18364" y="13971"/>
                  </a:cubicBezTo>
                  <a:cubicBezTo>
                    <a:pt x="19414" y="14143"/>
                    <a:pt x="20551" y="14229"/>
                    <a:pt x="21600" y="14229"/>
                  </a:cubicBezTo>
                  <a:cubicBezTo>
                    <a:pt x="20551" y="14229"/>
                    <a:pt x="19414" y="14057"/>
                    <a:pt x="18364" y="13800"/>
                  </a:cubicBezTo>
                  <a:cubicBezTo>
                    <a:pt x="17840" y="13714"/>
                    <a:pt x="17315" y="13543"/>
                    <a:pt x="16790" y="13371"/>
                  </a:cubicBezTo>
                  <a:cubicBezTo>
                    <a:pt x="16615" y="13286"/>
                    <a:pt x="16528" y="13286"/>
                    <a:pt x="16353" y="13200"/>
                  </a:cubicBezTo>
                  <a:cubicBezTo>
                    <a:pt x="16353" y="13200"/>
                    <a:pt x="16353" y="13200"/>
                    <a:pt x="16353" y="13114"/>
                  </a:cubicBezTo>
                  <a:lnTo>
                    <a:pt x="16266" y="13114"/>
                  </a:lnTo>
                  <a:cubicBezTo>
                    <a:pt x="15916" y="13029"/>
                    <a:pt x="15566" y="12857"/>
                    <a:pt x="15216" y="12771"/>
                  </a:cubicBezTo>
                  <a:cubicBezTo>
                    <a:pt x="14691" y="12600"/>
                    <a:pt x="14079" y="12600"/>
                    <a:pt x="13555" y="12686"/>
                  </a:cubicBezTo>
                  <a:cubicBezTo>
                    <a:pt x="13030" y="12771"/>
                    <a:pt x="12418" y="13029"/>
                    <a:pt x="11981" y="13200"/>
                  </a:cubicBezTo>
                  <a:cubicBezTo>
                    <a:pt x="11368" y="13457"/>
                    <a:pt x="10756" y="13886"/>
                    <a:pt x="10232" y="14314"/>
                  </a:cubicBezTo>
                  <a:cubicBezTo>
                    <a:pt x="10319" y="14057"/>
                    <a:pt x="10406" y="13800"/>
                    <a:pt x="10406" y="13543"/>
                  </a:cubicBezTo>
                  <a:cubicBezTo>
                    <a:pt x="10581" y="12600"/>
                    <a:pt x="10756" y="11743"/>
                    <a:pt x="10931" y="10800"/>
                  </a:cubicBezTo>
                  <a:cubicBezTo>
                    <a:pt x="10931" y="10543"/>
                    <a:pt x="11019" y="10371"/>
                    <a:pt x="11019" y="10114"/>
                  </a:cubicBezTo>
                  <a:cubicBezTo>
                    <a:pt x="11019" y="9943"/>
                    <a:pt x="11106" y="9857"/>
                    <a:pt x="11281" y="9771"/>
                  </a:cubicBezTo>
                  <a:cubicBezTo>
                    <a:pt x="12330" y="9171"/>
                    <a:pt x="13642" y="8829"/>
                    <a:pt x="14954" y="8914"/>
                  </a:cubicBezTo>
                  <a:cubicBezTo>
                    <a:pt x="13904" y="8743"/>
                    <a:pt x="12768" y="8743"/>
                    <a:pt x="11718" y="9000"/>
                  </a:cubicBezTo>
                  <a:cubicBezTo>
                    <a:pt x="11456" y="9086"/>
                    <a:pt x="11106" y="8829"/>
                    <a:pt x="11106" y="8571"/>
                  </a:cubicBezTo>
                  <a:cubicBezTo>
                    <a:pt x="11106" y="8400"/>
                    <a:pt x="11106" y="8229"/>
                    <a:pt x="11106" y="8057"/>
                  </a:cubicBezTo>
                  <a:cubicBezTo>
                    <a:pt x="11106" y="7114"/>
                    <a:pt x="11019" y="6171"/>
                    <a:pt x="10931" y="5314"/>
                  </a:cubicBezTo>
                  <a:cubicBezTo>
                    <a:pt x="10931" y="5143"/>
                    <a:pt x="10844" y="5057"/>
                    <a:pt x="10844" y="4886"/>
                  </a:cubicBezTo>
                  <a:cubicBezTo>
                    <a:pt x="11368" y="4886"/>
                    <a:pt x="11893" y="4800"/>
                    <a:pt x="12418" y="4629"/>
                  </a:cubicBezTo>
                  <a:lnTo>
                    <a:pt x="13030" y="4457"/>
                  </a:lnTo>
                  <a:cubicBezTo>
                    <a:pt x="13030" y="4457"/>
                    <a:pt x="13030" y="4457"/>
                    <a:pt x="13030" y="4457"/>
                  </a:cubicBezTo>
                  <a:lnTo>
                    <a:pt x="13555" y="4286"/>
                  </a:lnTo>
                  <a:cubicBezTo>
                    <a:pt x="13555" y="4286"/>
                    <a:pt x="13555" y="4286"/>
                    <a:pt x="13642" y="4286"/>
                  </a:cubicBezTo>
                  <a:lnTo>
                    <a:pt x="14167" y="4029"/>
                  </a:lnTo>
                  <a:cubicBezTo>
                    <a:pt x="14167" y="4029"/>
                    <a:pt x="14167" y="4029"/>
                    <a:pt x="14167" y="4029"/>
                  </a:cubicBezTo>
                  <a:cubicBezTo>
                    <a:pt x="14342" y="3943"/>
                    <a:pt x="14517" y="3857"/>
                    <a:pt x="14691" y="3686"/>
                  </a:cubicBezTo>
                  <a:cubicBezTo>
                    <a:pt x="14517" y="3771"/>
                    <a:pt x="14342" y="3857"/>
                    <a:pt x="14167" y="3943"/>
                  </a:cubicBezTo>
                  <a:cubicBezTo>
                    <a:pt x="14167" y="3943"/>
                    <a:pt x="14167" y="3943"/>
                    <a:pt x="14167" y="3943"/>
                  </a:cubicBezTo>
                  <a:lnTo>
                    <a:pt x="13642" y="4114"/>
                  </a:lnTo>
                  <a:cubicBezTo>
                    <a:pt x="13642" y="4114"/>
                    <a:pt x="13642" y="4114"/>
                    <a:pt x="13642" y="4114"/>
                  </a:cubicBezTo>
                  <a:lnTo>
                    <a:pt x="13117" y="4286"/>
                  </a:lnTo>
                  <a:cubicBezTo>
                    <a:pt x="13117" y="4286"/>
                    <a:pt x="13117" y="4286"/>
                    <a:pt x="13117" y="4286"/>
                  </a:cubicBezTo>
                  <a:lnTo>
                    <a:pt x="12505" y="4457"/>
                  </a:lnTo>
                  <a:cubicBezTo>
                    <a:pt x="12155" y="4543"/>
                    <a:pt x="11806" y="4543"/>
                    <a:pt x="11368" y="4629"/>
                  </a:cubicBezTo>
                  <a:cubicBezTo>
                    <a:pt x="11106" y="4629"/>
                    <a:pt x="10931" y="4457"/>
                    <a:pt x="10844" y="4200"/>
                  </a:cubicBezTo>
                  <a:cubicBezTo>
                    <a:pt x="10756" y="3686"/>
                    <a:pt x="10669" y="3171"/>
                    <a:pt x="10581" y="2657"/>
                  </a:cubicBezTo>
                  <a:cubicBezTo>
                    <a:pt x="10406" y="1800"/>
                    <a:pt x="10144" y="857"/>
                    <a:pt x="9794" y="0"/>
                  </a:cubicBezTo>
                  <a:cubicBezTo>
                    <a:pt x="10057" y="857"/>
                    <a:pt x="10319" y="1800"/>
                    <a:pt x="10494" y="2657"/>
                  </a:cubicBezTo>
                  <a:cubicBezTo>
                    <a:pt x="10581" y="3086"/>
                    <a:pt x="10669" y="3600"/>
                    <a:pt x="10669" y="4114"/>
                  </a:cubicBezTo>
                  <a:cubicBezTo>
                    <a:pt x="10669" y="4371"/>
                    <a:pt x="10494" y="4629"/>
                    <a:pt x="10144" y="4629"/>
                  </a:cubicBezTo>
                  <a:cubicBezTo>
                    <a:pt x="10057" y="4629"/>
                    <a:pt x="10057" y="4629"/>
                    <a:pt x="9969" y="4629"/>
                  </a:cubicBezTo>
                  <a:cubicBezTo>
                    <a:pt x="9182" y="4543"/>
                    <a:pt x="8308" y="4371"/>
                    <a:pt x="7521" y="4114"/>
                  </a:cubicBezTo>
                  <a:cubicBezTo>
                    <a:pt x="6734" y="3857"/>
                    <a:pt x="6034" y="3429"/>
                    <a:pt x="5334" y="3000"/>
                  </a:cubicBezTo>
                  <a:cubicBezTo>
                    <a:pt x="5509" y="3171"/>
                    <a:pt x="5597" y="3257"/>
                    <a:pt x="5772" y="3429"/>
                  </a:cubicBezTo>
                  <a:cubicBezTo>
                    <a:pt x="5772" y="3429"/>
                    <a:pt x="5772" y="3429"/>
                    <a:pt x="5772" y="3429"/>
                  </a:cubicBezTo>
                  <a:lnTo>
                    <a:pt x="6209" y="3771"/>
                  </a:lnTo>
                  <a:cubicBezTo>
                    <a:pt x="6209" y="3771"/>
                    <a:pt x="6209" y="3771"/>
                    <a:pt x="6209" y="3771"/>
                  </a:cubicBezTo>
                  <a:lnTo>
                    <a:pt x="6734" y="4029"/>
                  </a:lnTo>
                  <a:cubicBezTo>
                    <a:pt x="6734" y="4029"/>
                    <a:pt x="6734" y="4029"/>
                    <a:pt x="6734" y="4029"/>
                  </a:cubicBezTo>
                  <a:lnTo>
                    <a:pt x="7258" y="4286"/>
                  </a:lnTo>
                  <a:cubicBezTo>
                    <a:pt x="7346" y="4371"/>
                    <a:pt x="7521" y="4371"/>
                    <a:pt x="7608" y="4371"/>
                  </a:cubicBezTo>
                  <a:cubicBezTo>
                    <a:pt x="7258" y="5229"/>
                    <a:pt x="6646" y="6086"/>
                    <a:pt x="5859" y="6771"/>
                  </a:cubicBezTo>
                  <a:cubicBezTo>
                    <a:pt x="6646" y="6257"/>
                    <a:pt x="7433" y="5657"/>
                    <a:pt x="7958" y="4886"/>
                  </a:cubicBezTo>
                  <a:cubicBezTo>
                    <a:pt x="8045" y="4714"/>
                    <a:pt x="8308" y="4629"/>
                    <a:pt x="8483" y="4714"/>
                  </a:cubicBezTo>
                  <a:cubicBezTo>
                    <a:pt x="8920" y="4800"/>
                    <a:pt x="9270" y="4886"/>
                    <a:pt x="9707" y="4886"/>
                  </a:cubicBezTo>
                  <a:cubicBezTo>
                    <a:pt x="9969" y="4886"/>
                    <a:pt x="10232" y="4886"/>
                    <a:pt x="10494" y="4886"/>
                  </a:cubicBezTo>
                  <a:cubicBezTo>
                    <a:pt x="10494" y="5057"/>
                    <a:pt x="10494" y="5229"/>
                    <a:pt x="10581" y="5314"/>
                  </a:cubicBezTo>
                  <a:cubicBezTo>
                    <a:pt x="10669" y="6257"/>
                    <a:pt x="10669" y="7114"/>
                    <a:pt x="10581" y="8057"/>
                  </a:cubicBezTo>
                  <a:cubicBezTo>
                    <a:pt x="10494" y="9000"/>
                    <a:pt x="10406" y="9857"/>
                    <a:pt x="10319" y="10800"/>
                  </a:cubicBezTo>
                  <a:cubicBezTo>
                    <a:pt x="10144" y="11657"/>
                    <a:pt x="9969" y="12600"/>
                    <a:pt x="9707" y="13457"/>
                  </a:cubicBezTo>
                  <a:cubicBezTo>
                    <a:pt x="9619" y="13800"/>
                    <a:pt x="9532" y="14057"/>
                    <a:pt x="9445" y="14314"/>
                  </a:cubicBezTo>
                  <a:cubicBezTo>
                    <a:pt x="9357" y="14657"/>
                    <a:pt x="8920" y="14743"/>
                    <a:pt x="8657" y="14571"/>
                  </a:cubicBezTo>
                  <a:cubicBezTo>
                    <a:pt x="8395" y="14314"/>
                    <a:pt x="8045" y="14143"/>
                    <a:pt x="7696" y="13886"/>
                  </a:cubicBezTo>
                  <a:lnTo>
                    <a:pt x="7696" y="13886"/>
                  </a:lnTo>
                  <a:cubicBezTo>
                    <a:pt x="7696" y="13886"/>
                    <a:pt x="7696" y="13886"/>
                    <a:pt x="7696" y="13886"/>
                  </a:cubicBezTo>
                  <a:cubicBezTo>
                    <a:pt x="7171" y="13543"/>
                    <a:pt x="6559" y="13200"/>
                    <a:pt x="5947" y="12943"/>
                  </a:cubicBezTo>
                  <a:cubicBezTo>
                    <a:pt x="5772" y="12857"/>
                    <a:pt x="5684" y="12771"/>
                    <a:pt x="5684" y="12600"/>
                  </a:cubicBezTo>
                  <a:cubicBezTo>
                    <a:pt x="5597" y="12000"/>
                    <a:pt x="5509" y="11314"/>
                    <a:pt x="5334" y="10714"/>
                  </a:cubicBezTo>
                  <a:cubicBezTo>
                    <a:pt x="5247" y="10371"/>
                    <a:pt x="5160" y="9943"/>
                    <a:pt x="4985" y="9600"/>
                  </a:cubicBezTo>
                  <a:cubicBezTo>
                    <a:pt x="4810" y="9257"/>
                    <a:pt x="4635" y="8914"/>
                    <a:pt x="4460" y="8571"/>
                  </a:cubicBezTo>
                  <a:cubicBezTo>
                    <a:pt x="4635" y="8914"/>
                    <a:pt x="4722" y="9257"/>
                    <a:pt x="4897" y="9600"/>
                  </a:cubicBezTo>
                  <a:cubicBezTo>
                    <a:pt x="4985" y="9943"/>
                    <a:pt x="5072" y="10371"/>
                    <a:pt x="5072" y="10714"/>
                  </a:cubicBezTo>
                  <a:cubicBezTo>
                    <a:pt x="5160" y="11143"/>
                    <a:pt x="5160" y="11571"/>
                    <a:pt x="5160" y="11914"/>
                  </a:cubicBezTo>
                  <a:cubicBezTo>
                    <a:pt x="5160" y="12257"/>
                    <a:pt x="4897" y="12429"/>
                    <a:pt x="4547" y="12343"/>
                  </a:cubicBezTo>
                  <a:cubicBezTo>
                    <a:pt x="3061" y="11914"/>
                    <a:pt x="1574" y="11743"/>
                    <a:pt x="0" y="11914"/>
                  </a:cubicBezTo>
                  <a:cubicBezTo>
                    <a:pt x="1749" y="11829"/>
                    <a:pt x="3498" y="12171"/>
                    <a:pt x="5160" y="12857"/>
                  </a:cubicBezTo>
                  <a:cubicBezTo>
                    <a:pt x="5160" y="12857"/>
                    <a:pt x="5160" y="12857"/>
                    <a:pt x="5160" y="12857"/>
                  </a:cubicBezTo>
                  <a:lnTo>
                    <a:pt x="5160" y="12857"/>
                  </a:lnTo>
                  <a:cubicBezTo>
                    <a:pt x="5597" y="13029"/>
                    <a:pt x="6121" y="13286"/>
                    <a:pt x="6559" y="13543"/>
                  </a:cubicBezTo>
                  <a:cubicBezTo>
                    <a:pt x="6909" y="13714"/>
                    <a:pt x="6821" y="14229"/>
                    <a:pt x="6559" y="14400"/>
                  </a:cubicBezTo>
                  <a:cubicBezTo>
                    <a:pt x="5947" y="14743"/>
                    <a:pt x="5247" y="15000"/>
                    <a:pt x="4547" y="15171"/>
                  </a:cubicBezTo>
                  <a:cubicBezTo>
                    <a:pt x="3935" y="15343"/>
                    <a:pt x="3411" y="15514"/>
                    <a:pt x="2798" y="15600"/>
                  </a:cubicBezTo>
                  <a:cubicBezTo>
                    <a:pt x="2186" y="15686"/>
                    <a:pt x="1574" y="15771"/>
                    <a:pt x="1049" y="16029"/>
                  </a:cubicBezTo>
                  <a:cubicBezTo>
                    <a:pt x="1662" y="15857"/>
                    <a:pt x="2186" y="15771"/>
                    <a:pt x="2798" y="15771"/>
                  </a:cubicBezTo>
                  <a:cubicBezTo>
                    <a:pt x="3411" y="15686"/>
                    <a:pt x="4023" y="15600"/>
                    <a:pt x="4635" y="15514"/>
                  </a:cubicBezTo>
                  <a:cubicBezTo>
                    <a:pt x="5597" y="15343"/>
                    <a:pt x="6646" y="15000"/>
                    <a:pt x="7521" y="14571"/>
                  </a:cubicBezTo>
                  <a:cubicBezTo>
                    <a:pt x="7696" y="14486"/>
                    <a:pt x="7870" y="14486"/>
                    <a:pt x="8045" y="14657"/>
                  </a:cubicBezTo>
                  <a:cubicBezTo>
                    <a:pt x="8395" y="14914"/>
                    <a:pt x="8745" y="15257"/>
                    <a:pt x="9007" y="15600"/>
                  </a:cubicBezTo>
                  <a:cubicBezTo>
                    <a:pt x="8920" y="15771"/>
                    <a:pt x="8920" y="15857"/>
                    <a:pt x="8832" y="16029"/>
                  </a:cubicBezTo>
                  <a:cubicBezTo>
                    <a:pt x="8570" y="16886"/>
                    <a:pt x="8308" y="17914"/>
                    <a:pt x="8308" y="18857"/>
                  </a:cubicBezTo>
                  <a:cubicBezTo>
                    <a:pt x="8220" y="19629"/>
                    <a:pt x="8308" y="20400"/>
                    <a:pt x="8308" y="21171"/>
                  </a:cubicBezTo>
                  <a:cubicBezTo>
                    <a:pt x="8308" y="21429"/>
                    <a:pt x="8570" y="21600"/>
                    <a:pt x="8832" y="21600"/>
                  </a:cubicBezTo>
                  <a:lnTo>
                    <a:pt x="8832" y="21600"/>
                  </a:lnTo>
                  <a:cubicBezTo>
                    <a:pt x="9095" y="21600"/>
                    <a:pt x="9270" y="21343"/>
                    <a:pt x="9270" y="21086"/>
                  </a:cubicBezTo>
                  <a:cubicBezTo>
                    <a:pt x="9182" y="20314"/>
                    <a:pt x="9095" y="19629"/>
                    <a:pt x="9182" y="18857"/>
                  </a:cubicBezTo>
                  <a:cubicBezTo>
                    <a:pt x="9182" y="18000"/>
                    <a:pt x="9357" y="17143"/>
                    <a:pt x="9532" y="16200"/>
                  </a:cubicBezTo>
                  <a:cubicBezTo>
                    <a:pt x="9619" y="16029"/>
                    <a:pt x="9619" y="15857"/>
                    <a:pt x="9707" y="15600"/>
                  </a:cubicBezTo>
                  <a:cubicBezTo>
                    <a:pt x="9707" y="15514"/>
                    <a:pt x="9707" y="15514"/>
                    <a:pt x="9794" y="15429"/>
                  </a:cubicBezTo>
                  <a:cubicBezTo>
                    <a:pt x="10407" y="14657"/>
                    <a:pt x="11194" y="14057"/>
                    <a:pt x="12068" y="13543"/>
                  </a:cubicBezTo>
                  <a:cubicBezTo>
                    <a:pt x="12943" y="13029"/>
                    <a:pt x="13992" y="12686"/>
                    <a:pt x="15041" y="12943"/>
                  </a:cubicBezTo>
                  <a:cubicBezTo>
                    <a:pt x="15129" y="12943"/>
                    <a:pt x="15216" y="13029"/>
                    <a:pt x="15304" y="13029"/>
                  </a:cubicBezTo>
                  <a:cubicBezTo>
                    <a:pt x="15479" y="13114"/>
                    <a:pt x="15566" y="13200"/>
                    <a:pt x="15653" y="13371"/>
                  </a:cubicBezTo>
                  <a:cubicBezTo>
                    <a:pt x="15828" y="13886"/>
                    <a:pt x="16091" y="14400"/>
                    <a:pt x="16353" y="14829"/>
                  </a:cubicBezTo>
                  <a:cubicBezTo>
                    <a:pt x="16703" y="15343"/>
                    <a:pt x="17140" y="15771"/>
                    <a:pt x="17577" y="16200"/>
                  </a:cubicBezTo>
                  <a:cubicBezTo>
                    <a:pt x="18015" y="16629"/>
                    <a:pt x="18539" y="16971"/>
                    <a:pt x="19064" y="17314"/>
                  </a:cubicBezTo>
                  <a:cubicBezTo>
                    <a:pt x="19589" y="17657"/>
                    <a:pt x="20026" y="18000"/>
                    <a:pt x="20638" y="18257"/>
                  </a:cubicBezTo>
                  <a:cubicBezTo>
                    <a:pt x="20113" y="18000"/>
                    <a:pt x="19589" y="17571"/>
                    <a:pt x="19151" y="17229"/>
                  </a:cubicBezTo>
                  <a:cubicBezTo>
                    <a:pt x="18889" y="16886"/>
                    <a:pt x="18364" y="16457"/>
                    <a:pt x="18015" y="16029"/>
                  </a:cubicBezTo>
                  <a:close/>
                </a:path>
              </a:pathLst>
            </a:custGeom>
            <a:solidFill>
              <a:srgbClr val="864A0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959C0570-FEF8-4490-9402-62D1D9C367D6}"/>
                </a:ext>
              </a:extLst>
            </p:cNvPr>
            <p:cNvSpPr/>
            <p:nvPr userDrawn="1"/>
          </p:nvSpPr>
          <p:spPr>
            <a:xfrm>
              <a:off x="4390012" y="3862534"/>
              <a:ext cx="254528" cy="235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508"/>
                  </a:moveTo>
                  <a:cubicBezTo>
                    <a:pt x="21600" y="10508"/>
                    <a:pt x="16740" y="13427"/>
                    <a:pt x="14040" y="17514"/>
                  </a:cubicBezTo>
                  <a:cubicBezTo>
                    <a:pt x="14580" y="15178"/>
                    <a:pt x="15120" y="11676"/>
                    <a:pt x="17280" y="8757"/>
                  </a:cubicBezTo>
                  <a:cubicBezTo>
                    <a:pt x="17280" y="8757"/>
                    <a:pt x="12960" y="12843"/>
                    <a:pt x="11340" y="18097"/>
                  </a:cubicBezTo>
                  <a:cubicBezTo>
                    <a:pt x="8100" y="8173"/>
                    <a:pt x="0" y="0"/>
                    <a:pt x="0" y="0"/>
                  </a:cubicBezTo>
                  <a:cubicBezTo>
                    <a:pt x="6480" y="11092"/>
                    <a:pt x="5940" y="21600"/>
                    <a:pt x="5940" y="21600"/>
                  </a:cubicBezTo>
                  <a:lnTo>
                    <a:pt x="10260" y="21600"/>
                  </a:lnTo>
                  <a:lnTo>
                    <a:pt x="11880" y="21600"/>
                  </a:lnTo>
                  <a:lnTo>
                    <a:pt x="11880" y="21600"/>
                  </a:lnTo>
                  <a:lnTo>
                    <a:pt x="13500" y="21600"/>
                  </a:lnTo>
                  <a:lnTo>
                    <a:pt x="16740" y="21600"/>
                  </a:lnTo>
                  <a:cubicBezTo>
                    <a:pt x="16740" y="21016"/>
                    <a:pt x="16200" y="15762"/>
                    <a:pt x="21600" y="10508"/>
                  </a:cubicBez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038CA372-B4C6-445D-808F-0074E3DEFDA1}"/>
                </a:ext>
              </a:extLst>
            </p:cNvPr>
            <p:cNvSpPr/>
            <p:nvPr userDrawn="1"/>
          </p:nvSpPr>
          <p:spPr>
            <a:xfrm>
              <a:off x="4580908" y="3862534"/>
              <a:ext cx="229075" cy="229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800"/>
                  </a:moveTo>
                  <a:lnTo>
                    <a:pt x="4800" y="21600"/>
                  </a:lnTo>
                  <a:cubicBezTo>
                    <a:pt x="9600" y="9000"/>
                    <a:pt x="21600" y="0"/>
                    <a:pt x="21600" y="0"/>
                  </a:cubicBezTo>
                  <a:cubicBezTo>
                    <a:pt x="9600" y="4200"/>
                    <a:pt x="0" y="19800"/>
                    <a:pt x="0" y="19800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C2464A0B-6302-4BDE-8C6F-B075D8A5AE82}"/>
                </a:ext>
              </a:extLst>
            </p:cNvPr>
            <p:cNvSpPr/>
            <p:nvPr userDrawn="1"/>
          </p:nvSpPr>
          <p:spPr>
            <a:xfrm>
              <a:off x="4326375" y="3862529"/>
              <a:ext cx="184538" cy="222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7" y="16663"/>
                  </a:moveTo>
                  <a:cubicBezTo>
                    <a:pt x="11172" y="11726"/>
                    <a:pt x="5214" y="8023"/>
                    <a:pt x="5214" y="8023"/>
                  </a:cubicBezTo>
                  <a:cubicBezTo>
                    <a:pt x="8193" y="11109"/>
                    <a:pt x="10428" y="14811"/>
                    <a:pt x="11172" y="17280"/>
                  </a:cubicBezTo>
                  <a:cubicBezTo>
                    <a:pt x="6703" y="13577"/>
                    <a:pt x="0" y="11109"/>
                    <a:pt x="0" y="11109"/>
                  </a:cubicBezTo>
                  <a:cubicBezTo>
                    <a:pt x="8193" y="16046"/>
                    <a:pt x="8193" y="21600"/>
                    <a:pt x="8193" y="21600"/>
                  </a:cubicBezTo>
                  <a:lnTo>
                    <a:pt x="12662" y="20983"/>
                  </a:lnTo>
                  <a:lnTo>
                    <a:pt x="14897" y="20983"/>
                  </a:lnTo>
                  <a:lnTo>
                    <a:pt x="17131" y="20983"/>
                  </a:lnTo>
                  <a:lnTo>
                    <a:pt x="18621" y="20983"/>
                  </a:lnTo>
                  <a:cubicBezTo>
                    <a:pt x="17131" y="10491"/>
                    <a:pt x="21600" y="0"/>
                    <a:pt x="21600" y="0"/>
                  </a:cubicBezTo>
                  <a:cubicBezTo>
                    <a:pt x="17131" y="4320"/>
                    <a:pt x="14897" y="11726"/>
                    <a:pt x="14897" y="16663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34E12468-9D83-4246-B2AD-7903D30688CA}"/>
                </a:ext>
              </a:extLst>
            </p:cNvPr>
            <p:cNvSpPr/>
            <p:nvPr userDrawn="1"/>
          </p:nvSpPr>
          <p:spPr>
            <a:xfrm>
              <a:off x="4517276" y="3926161"/>
              <a:ext cx="82727" cy="159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308" y="21600"/>
                  </a:lnTo>
                  <a:cubicBezTo>
                    <a:pt x="8308" y="10368"/>
                    <a:pt x="21600" y="0"/>
                    <a:pt x="21600" y="0"/>
                  </a:cubicBezTo>
                  <a:cubicBezTo>
                    <a:pt x="4985" y="6048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5F2F512C-456C-4E22-81B3-BE4EE5CAF533}"/>
                </a:ext>
              </a:extLst>
            </p:cNvPr>
            <p:cNvSpPr/>
            <p:nvPr userDrawn="1"/>
          </p:nvSpPr>
          <p:spPr>
            <a:xfrm>
              <a:off x="4835435" y="3289846"/>
              <a:ext cx="212626" cy="141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8" h="20955" extrusionOk="0">
                  <a:moveTo>
                    <a:pt x="11698" y="18138"/>
                  </a:moveTo>
                  <a:cubicBezTo>
                    <a:pt x="13604" y="16259"/>
                    <a:pt x="14240" y="14381"/>
                    <a:pt x="16146" y="12503"/>
                  </a:cubicBezTo>
                  <a:cubicBezTo>
                    <a:pt x="17416" y="10625"/>
                    <a:pt x="19322" y="9685"/>
                    <a:pt x="20593" y="9685"/>
                  </a:cubicBezTo>
                  <a:cubicBezTo>
                    <a:pt x="20593" y="9685"/>
                    <a:pt x="21228" y="9685"/>
                    <a:pt x="21228" y="8746"/>
                  </a:cubicBezTo>
                  <a:cubicBezTo>
                    <a:pt x="20593" y="6868"/>
                    <a:pt x="19322" y="4990"/>
                    <a:pt x="18052" y="3112"/>
                  </a:cubicBezTo>
                  <a:cubicBezTo>
                    <a:pt x="14875" y="-645"/>
                    <a:pt x="10428" y="-645"/>
                    <a:pt x="6616" y="1233"/>
                  </a:cubicBezTo>
                  <a:cubicBezTo>
                    <a:pt x="4710" y="2172"/>
                    <a:pt x="2169" y="4990"/>
                    <a:pt x="899" y="7807"/>
                  </a:cubicBezTo>
                  <a:cubicBezTo>
                    <a:pt x="263" y="9685"/>
                    <a:pt x="-372" y="12503"/>
                    <a:pt x="263" y="15320"/>
                  </a:cubicBezTo>
                  <a:cubicBezTo>
                    <a:pt x="263" y="16259"/>
                    <a:pt x="1534" y="17198"/>
                    <a:pt x="2169" y="16259"/>
                  </a:cubicBezTo>
                  <a:lnTo>
                    <a:pt x="4710" y="12503"/>
                  </a:lnTo>
                  <a:cubicBezTo>
                    <a:pt x="3440" y="14381"/>
                    <a:pt x="2804" y="16259"/>
                    <a:pt x="2169" y="18138"/>
                  </a:cubicBezTo>
                  <a:cubicBezTo>
                    <a:pt x="1534" y="19077"/>
                    <a:pt x="2169" y="20016"/>
                    <a:pt x="2804" y="20955"/>
                  </a:cubicBezTo>
                  <a:cubicBezTo>
                    <a:pt x="6616" y="20955"/>
                    <a:pt x="9157" y="20016"/>
                    <a:pt x="11698" y="18138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722E012A-2ED2-4963-941D-47646CA646D7}"/>
                </a:ext>
              </a:extLst>
            </p:cNvPr>
            <p:cNvSpPr/>
            <p:nvPr userDrawn="1"/>
          </p:nvSpPr>
          <p:spPr>
            <a:xfrm>
              <a:off x="5089958" y="3289846"/>
              <a:ext cx="146359" cy="147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9" extrusionOk="0">
                  <a:moveTo>
                    <a:pt x="14087" y="14629"/>
                  </a:moveTo>
                  <a:cubicBezTo>
                    <a:pt x="15026" y="12829"/>
                    <a:pt x="15965" y="10129"/>
                    <a:pt x="16904" y="8329"/>
                  </a:cubicBezTo>
                  <a:cubicBezTo>
                    <a:pt x="17844" y="6529"/>
                    <a:pt x="19722" y="4729"/>
                    <a:pt x="21600" y="3829"/>
                  </a:cubicBezTo>
                  <a:cubicBezTo>
                    <a:pt x="21600" y="3829"/>
                    <a:pt x="21600" y="2929"/>
                    <a:pt x="21600" y="2929"/>
                  </a:cubicBezTo>
                  <a:cubicBezTo>
                    <a:pt x="19722" y="2029"/>
                    <a:pt x="18783" y="1129"/>
                    <a:pt x="16904" y="229"/>
                  </a:cubicBezTo>
                  <a:cubicBezTo>
                    <a:pt x="12209" y="-671"/>
                    <a:pt x="6574" y="1129"/>
                    <a:pt x="3756" y="4729"/>
                  </a:cubicBezTo>
                  <a:cubicBezTo>
                    <a:pt x="1878" y="6529"/>
                    <a:pt x="0" y="9229"/>
                    <a:pt x="0" y="11929"/>
                  </a:cubicBezTo>
                  <a:cubicBezTo>
                    <a:pt x="0" y="13729"/>
                    <a:pt x="0" y="16429"/>
                    <a:pt x="1878" y="17329"/>
                  </a:cubicBezTo>
                  <a:cubicBezTo>
                    <a:pt x="2818" y="18229"/>
                    <a:pt x="3757" y="18229"/>
                    <a:pt x="4696" y="17329"/>
                  </a:cubicBezTo>
                  <a:lnTo>
                    <a:pt x="6574" y="13729"/>
                  </a:lnTo>
                  <a:cubicBezTo>
                    <a:pt x="5635" y="15529"/>
                    <a:pt x="5635" y="17329"/>
                    <a:pt x="5635" y="19129"/>
                  </a:cubicBezTo>
                  <a:cubicBezTo>
                    <a:pt x="5635" y="20029"/>
                    <a:pt x="6574" y="20929"/>
                    <a:pt x="7513" y="20929"/>
                  </a:cubicBezTo>
                  <a:cubicBezTo>
                    <a:pt x="8452" y="20029"/>
                    <a:pt x="12209" y="17329"/>
                    <a:pt x="14087" y="14629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6E93E14B-ECE2-4AF3-A517-0E75C5426464}"/>
                </a:ext>
              </a:extLst>
            </p:cNvPr>
            <p:cNvSpPr/>
            <p:nvPr userDrawn="1"/>
          </p:nvSpPr>
          <p:spPr>
            <a:xfrm>
              <a:off x="4262748" y="3480742"/>
              <a:ext cx="118796" cy="12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63" h="21600" extrusionOk="0">
                  <a:moveTo>
                    <a:pt x="14315" y="6480"/>
                  </a:moveTo>
                  <a:cubicBezTo>
                    <a:pt x="12155" y="5400"/>
                    <a:pt x="9995" y="5400"/>
                    <a:pt x="7835" y="4320"/>
                  </a:cubicBezTo>
                  <a:cubicBezTo>
                    <a:pt x="5675" y="3240"/>
                    <a:pt x="3515" y="2160"/>
                    <a:pt x="3515" y="0"/>
                  </a:cubicBezTo>
                  <a:cubicBezTo>
                    <a:pt x="3515" y="0"/>
                    <a:pt x="2435" y="0"/>
                    <a:pt x="2435" y="0"/>
                  </a:cubicBezTo>
                  <a:cubicBezTo>
                    <a:pt x="1355" y="2160"/>
                    <a:pt x="275" y="3240"/>
                    <a:pt x="275" y="5400"/>
                  </a:cubicBezTo>
                  <a:cubicBezTo>
                    <a:pt x="-805" y="9720"/>
                    <a:pt x="1355" y="15120"/>
                    <a:pt x="5675" y="18360"/>
                  </a:cubicBezTo>
                  <a:cubicBezTo>
                    <a:pt x="7835" y="20520"/>
                    <a:pt x="11075" y="21600"/>
                    <a:pt x="13235" y="21600"/>
                  </a:cubicBezTo>
                  <a:cubicBezTo>
                    <a:pt x="15395" y="21600"/>
                    <a:pt x="17555" y="20520"/>
                    <a:pt x="18635" y="19440"/>
                  </a:cubicBezTo>
                  <a:cubicBezTo>
                    <a:pt x="19715" y="18360"/>
                    <a:pt x="18635" y="17280"/>
                    <a:pt x="17555" y="17280"/>
                  </a:cubicBezTo>
                  <a:lnTo>
                    <a:pt x="13235" y="16200"/>
                  </a:lnTo>
                  <a:cubicBezTo>
                    <a:pt x="15395" y="16200"/>
                    <a:pt x="16475" y="17280"/>
                    <a:pt x="18635" y="17280"/>
                  </a:cubicBezTo>
                  <a:cubicBezTo>
                    <a:pt x="19715" y="17280"/>
                    <a:pt x="20795" y="16200"/>
                    <a:pt x="19715" y="15120"/>
                  </a:cubicBezTo>
                  <a:cubicBezTo>
                    <a:pt x="19715" y="10800"/>
                    <a:pt x="17555" y="8640"/>
                    <a:pt x="14315" y="648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0B2E4FF7-0CC4-41C6-A266-C0559B7EB7D3}"/>
                </a:ext>
              </a:extLst>
            </p:cNvPr>
            <p:cNvSpPr/>
            <p:nvPr userDrawn="1"/>
          </p:nvSpPr>
          <p:spPr>
            <a:xfrm>
              <a:off x="4835430" y="2653527"/>
              <a:ext cx="146359" cy="147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9" extrusionOk="0">
                  <a:moveTo>
                    <a:pt x="14087" y="14629"/>
                  </a:moveTo>
                  <a:cubicBezTo>
                    <a:pt x="15026" y="12829"/>
                    <a:pt x="15965" y="10129"/>
                    <a:pt x="16904" y="8329"/>
                  </a:cubicBezTo>
                  <a:cubicBezTo>
                    <a:pt x="17844" y="6529"/>
                    <a:pt x="19722" y="4729"/>
                    <a:pt x="21600" y="3829"/>
                  </a:cubicBezTo>
                  <a:cubicBezTo>
                    <a:pt x="21600" y="3829"/>
                    <a:pt x="21600" y="2929"/>
                    <a:pt x="21600" y="2929"/>
                  </a:cubicBezTo>
                  <a:cubicBezTo>
                    <a:pt x="19722" y="2029"/>
                    <a:pt x="18783" y="1129"/>
                    <a:pt x="16904" y="229"/>
                  </a:cubicBezTo>
                  <a:cubicBezTo>
                    <a:pt x="12209" y="-671"/>
                    <a:pt x="6574" y="1129"/>
                    <a:pt x="3756" y="4729"/>
                  </a:cubicBezTo>
                  <a:cubicBezTo>
                    <a:pt x="1878" y="6529"/>
                    <a:pt x="0" y="9229"/>
                    <a:pt x="0" y="11929"/>
                  </a:cubicBezTo>
                  <a:cubicBezTo>
                    <a:pt x="0" y="13729"/>
                    <a:pt x="0" y="16429"/>
                    <a:pt x="1878" y="17329"/>
                  </a:cubicBezTo>
                  <a:cubicBezTo>
                    <a:pt x="2818" y="18229"/>
                    <a:pt x="3757" y="18229"/>
                    <a:pt x="4696" y="17329"/>
                  </a:cubicBezTo>
                  <a:lnTo>
                    <a:pt x="6574" y="13729"/>
                  </a:lnTo>
                  <a:cubicBezTo>
                    <a:pt x="5635" y="15529"/>
                    <a:pt x="5635" y="17329"/>
                    <a:pt x="5635" y="19129"/>
                  </a:cubicBezTo>
                  <a:cubicBezTo>
                    <a:pt x="5635" y="20029"/>
                    <a:pt x="6574" y="20929"/>
                    <a:pt x="7513" y="20929"/>
                  </a:cubicBezTo>
                  <a:cubicBezTo>
                    <a:pt x="9391" y="19129"/>
                    <a:pt x="12209" y="17329"/>
                    <a:pt x="14087" y="14629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0BEEE811-D3BA-49EE-88B0-205363CDCE09}"/>
                </a:ext>
              </a:extLst>
            </p:cNvPr>
            <p:cNvSpPr/>
            <p:nvPr userDrawn="1"/>
          </p:nvSpPr>
          <p:spPr>
            <a:xfrm>
              <a:off x="5344486" y="3480742"/>
              <a:ext cx="161916" cy="117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8" h="20934" extrusionOk="0">
                  <a:moveTo>
                    <a:pt x="8308" y="18660"/>
                  </a:moveTo>
                  <a:cubicBezTo>
                    <a:pt x="10800" y="18660"/>
                    <a:pt x="12462" y="18660"/>
                    <a:pt x="14954" y="18660"/>
                  </a:cubicBezTo>
                  <a:cubicBezTo>
                    <a:pt x="16615" y="18660"/>
                    <a:pt x="19108" y="19797"/>
                    <a:pt x="19938" y="20934"/>
                  </a:cubicBezTo>
                  <a:cubicBezTo>
                    <a:pt x="19938" y="20934"/>
                    <a:pt x="20769" y="20934"/>
                    <a:pt x="20769" y="20934"/>
                  </a:cubicBezTo>
                  <a:cubicBezTo>
                    <a:pt x="20769" y="18660"/>
                    <a:pt x="21600" y="16387"/>
                    <a:pt x="20769" y="14113"/>
                  </a:cubicBezTo>
                  <a:cubicBezTo>
                    <a:pt x="19938" y="8429"/>
                    <a:pt x="16615" y="3881"/>
                    <a:pt x="12462" y="1608"/>
                  </a:cubicBezTo>
                  <a:cubicBezTo>
                    <a:pt x="9969" y="471"/>
                    <a:pt x="7477" y="-666"/>
                    <a:pt x="4985" y="471"/>
                  </a:cubicBezTo>
                  <a:cubicBezTo>
                    <a:pt x="3323" y="1608"/>
                    <a:pt x="1662" y="2744"/>
                    <a:pt x="831" y="5018"/>
                  </a:cubicBezTo>
                  <a:cubicBezTo>
                    <a:pt x="831" y="6155"/>
                    <a:pt x="831" y="7292"/>
                    <a:pt x="1662" y="7292"/>
                  </a:cubicBezTo>
                  <a:lnTo>
                    <a:pt x="5815" y="7292"/>
                  </a:lnTo>
                  <a:cubicBezTo>
                    <a:pt x="4154" y="7292"/>
                    <a:pt x="2492" y="8429"/>
                    <a:pt x="831" y="8429"/>
                  </a:cubicBezTo>
                  <a:cubicBezTo>
                    <a:pt x="0" y="8429"/>
                    <a:pt x="0" y="10702"/>
                    <a:pt x="0" y="10702"/>
                  </a:cubicBezTo>
                  <a:cubicBezTo>
                    <a:pt x="2492" y="15250"/>
                    <a:pt x="5815" y="17524"/>
                    <a:pt x="8308" y="1866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1FBED5FC-D8D2-49EA-ADAF-EB7CFE4415D2}"/>
                </a:ext>
              </a:extLst>
            </p:cNvPr>
            <p:cNvSpPr/>
            <p:nvPr userDrawn="1"/>
          </p:nvSpPr>
          <p:spPr>
            <a:xfrm>
              <a:off x="3817324" y="3289841"/>
              <a:ext cx="165448" cy="99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7" extrusionOk="0">
                  <a:moveTo>
                    <a:pt x="13292" y="0"/>
                  </a:moveTo>
                  <a:cubicBezTo>
                    <a:pt x="10800" y="0"/>
                    <a:pt x="9138" y="1350"/>
                    <a:pt x="6646" y="1350"/>
                  </a:cubicBezTo>
                  <a:cubicBezTo>
                    <a:pt x="4985" y="1350"/>
                    <a:pt x="2492" y="1350"/>
                    <a:pt x="831" y="0"/>
                  </a:cubicBezTo>
                  <a:cubicBezTo>
                    <a:pt x="831" y="0"/>
                    <a:pt x="0" y="0"/>
                    <a:pt x="0" y="0"/>
                  </a:cubicBezTo>
                  <a:cubicBezTo>
                    <a:pt x="0" y="2700"/>
                    <a:pt x="0" y="5400"/>
                    <a:pt x="831" y="8100"/>
                  </a:cubicBezTo>
                  <a:cubicBezTo>
                    <a:pt x="1662" y="14850"/>
                    <a:pt x="5815" y="18900"/>
                    <a:pt x="10800" y="20250"/>
                  </a:cubicBezTo>
                  <a:cubicBezTo>
                    <a:pt x="13292" y="21600"/>
                    <a:pt x="15785" y="21600"/>
                    <a:pt x="18277" y="18900"/>
                  </a:cubicBezTo>
                  <a:cubicBezTo>
                    <a:pt x="19939" y="17550"/>
                    <a:pt x="21600" y="14850"/>
                    <a:pt x="21600" y="12150"/>
                  </a:cubicBezTo>
                  <a:cubicBezTo>
                    <a:pt x="21600" y="10800"/>
                    <a:pt x="20769" y="9450"/>
                    <a:pt x="19938" y="9450"/>
                  </a:cubicBezTo>
                  <a:lnTo>
                    <a:pt x="15785" y="10800"/>
                  </a:lnTo>
                  <a:cubicBezTo>
                    <a:pt x="17446" y="10800"/>
                    <a:pt x="19108" y="9450"/>
                    <a:pt x="19938" y="8100"/>
                  </a:cubicBezTo>
                  <a:cubicBezTo>
                    <a:pt x="20769" y="8100"/>
                    <a:pt x="20769" y="5400"/>
                    <a:pt x="19938" y="5400"/>
                  </a:cubicBezTo>
                  <a:cubicBezTo>
                    <a:pt x="19939" y="2700"/>
                    <a:pt x="16616" y="0"/>
                    <a:pt x="13292" y="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D0823DCD-B243-412E-8EA1-BFADE0FE0A70}"/>
                </a:ext>
              </a:extLst>
            </p:cNvPr>
            <p:cNvSpPr/>
            <p:nvPr userDrawn="1"/>
          </p:nvSpPr>
          <p:spPr>
            <a:xfrm>
              <a:off x="4326380" y="2589890"/>
              <a:ext cx="89881" cy="149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0" h="21100" extrusionOk="0">
                  <a:moveTo>
                    <a:pt x="19260" y="9400"/>
                  </a:moveTo>
                  <a:cubicBezTo>
                    <a:pt x="17820" y="7600"/>
                    <a:pt x="16380" y="6700"/>
                    <a:pt x="13500" y="4900"/>
                  </a:cubicBezTo>
                  <a:cubicBezTo>
                    <a:pt x="12060" y="3100"/>
                    <a:pt x="10620" y="1300"/>
                    <a:pt x="12060" y="400"/>
                  </a:cubicBezTo>
                  <a:cubicBezTo>
                    <a:pt x="12060" y="400"/>
                    <a:pt x="12060" y="-500"/>
                    <a:pt x="10620" y="400"/>
                  </a:cubicBezTo>
                  <a:cubicBezTo>
                    <a:pt x="7740" y="1300"/>
                    <a:pt x="6300" y="1300"/>
                    <a:pt x="4860" y="2200"/>
                  </a:cubicBezTo>
                  <a:cubicBezTo>
                    <a:pt x="540" y="4900"/>
                    <a:pt x="-900" y="9400"/>
                    <a:pt x="540" y="13000"/>
                  </a:cubicBezTo>
                  <a:cubicBezTo>
                    <a:pt x="1980" y="15700"/>
                    <a:pt x="3420" y="17500"/>
                    <a:pt x="6300" y="19300"/>
                  </a:cubicBezTo>
                  <a:cubicBezTo>
                    <a:pt x="7740" y="20200"/>
                    <a:pt x="10620" y="21100"/>
                    <a:pt x="13500" y="21100"/>
                  </a:cubicBezTo>
                  <a:cubicBezTo>
                    <a:pt x="14940" y="21100"/>
                    <a:pt x="14940" y="20200"/>
                    <a:pt x="14940" y="19300"/>
                  </a:cubicBezTo>
                  <a:lnTo>
                    <a:pt x="12060" y="16600"/>
                  </a:lnTo>
                  <a:cubicBezTo>
                    <a:pt x="13500" y="17500"/>
                    <a:pt x="14940" y="18400"/>
                    <a:pt x="16380" y="19300"/>
                  </a:cubicBezTo>
                  <a:cubicBezTo>
                    <a:pt x="17820" y="20200"/>
                    <a:pt x="19260" y="19300"/>
                    <a:pt x="19260" y="19300"/>
                  </a:cubicBezTo>
                  <a:cubicBezTo>
                    <a:pt x="20700" y="13900"/>
                    <a:pt x="20700" y="11200"/>
                    <a:pt x="19260" y="94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DAD74AAF-1527-4AF8-AACC-3593F8940F47}"/>
                </a:ext>
              </a:extLst>
            </p:cNvPr>
            <p:cNvSpPr/>
            <p:nvPr userDrawn="1"/>
          </p:nvSpPr>
          <p:spPr>
            <a:xfrm>
              <a:off x="4453644" y="2717159"/>
              <a:ext cx="41010" cy="53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6" h="20267" extrusionOk="0">
                  <a:moveTo>
                    <a:pt x="16800" y="12000"/>
                  </a:moveTo>
                  <a:cubicBezTo>
                    <a:pt x="16800" y="9600"/>
                    <a:pt x="16800" y="7200"/>
                    <a:pt x="16800" y="4800"/>
                  </a:cubicBezTo>
                  <a:cubicBezTo>
                    <a:pt x="16800" y="2400"/>
                    <a:pt x="16800" y="0"/>
                    <a:pt x="19886" y="0"/>
                  </a:cubicBezTo>
                  <a:cubicBezTo>
                    <a:pt x="19886" y="0"/>
                    <a:pt x="19886" y="0"/>
                    <a:pt x="19886" y="0"/>
                  </a:cubicBezTo>
                  <a:cubicBezTo>
                    <a:pt x="16800" y="0"/>
                    <a:pt x="13714" y="0"/>
                    <a:pt x="13714" y="0"/>
                  </a:cubicBezTo>
                  <a:cubicBezTo>
                    <a:pt x="7543" y="0"/>
                    <a:pt x="1372" y="4800"/>
                    <a:pt x="1372" y="7200"/>
                  </a:cubicBezTo>
                  <a:cubicBezTo>
                    <a:pt x="1372" y="9600"/>
                    <a:pt x="-1714" y="12000"/>
                    <a:pt x="1372" y="14400"/>
                  </a:cubicBezTo>
                  <a:cubicBezTo>
                    <a:pt x="1372" y="16800"/>
                    <a:pt x="4458" y="19200"/>
                    <a:pt x="7544" y="19200"/>
                  </a:cubicBezTo>
                  <a:cubicBezTo>
                    <a:pt x="7544" y="19200"/>
                    <a:pt x="10629" y="19200"/>
                    <a:pt x="10629" y="19200"/>
                  </a:cubicBezTo>
                  <a:lnTo>
                    <a:pt x="10629" y="14400"/>
                  </a:lnTo>
                  <a:cubicBezTo>
                    <a:pt x="10629" y="16800"/>
                    <a:pt x="10629" y="16800"/>
                    <a:pt x="10629" y="19200"/>
                  </a:cubicBezTo>
                  <a:cubicBezTo>
                    <a:pt x="10629" y="19200"/>
                    <a:pt x="13715" y="21600"/>
                    <a:pt x="13715" y="19200"/>
                  </a:cubicBezTo>
                  <a:cubicBezTo>
                    <a:pt x="13715" y="16800"/>
                    <a:pt x="16800" y="14400"/>
                    <a:pt x="16800" y="120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057D25A1-DF6C-4D44-B7A9-5C8346293C13}"/>
                </a:ext>
              </a:extLst>
            </p:cNvPr>
            <p:cNvSpPr/>
            <p:nvPr userDrawn="1"/>
          </p:nvSpPr>
          <p:spPr>
            <a:xfrm>
              <a:off x="4580903" y="2335362"/>
              <a:ext cx="107293" cy="171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3" h="21600" extrusionOk="0">
                  <a:moveTo>
                    <a:pt x="18433" y="12000"/>
                  </a:moveTo>
                  <a:cubicBezTo>
                    <a:pt x="17233" y="10400"/>
                    <a:pt x="14833" y="8800"/>
                    <a:pt x="13633" y="6400"/>
                  </a:cubicBezTo>
                  <a:cubicBezTo>
                    <a:pt x="12433" y="4800"/>
                    <a:pt x="11233" y="3200"/>
                    <a:pt x="12433" y="800"/>
                  </a:cubicBezTo>
                  <a:cubicBezTo>
                    <a:pt x="12433" y="800"/>
                    <a:pt x="12433" y="0"/>
                    <a:pt x="11233" y="0"/>
                  </a:cubicBezTo>
                  <a:cubicBezTo>
                    <a:pt x="8833" y="800"/>
                    <a:pt x="6433" y="1600"/>
                    <a:pt x="5233" y="2400"/>
                  </a:cubicBezTo>
                  <a:cubicBezTo>
                    <a:pt x="433" y="4800"/>
                    <a:pt x="-767" y="9600"/>
                    <a:pt x="433" y="13600"/>
                  </a:cubicBezTo>
                  <a:cubicBezTo>
                    <a:pt x="1633" y="16000"/>
                    <a:pt x="2833" y="18400"/>
                    <a:pt x="5233" y="20000"/>
                  </a:cubicBezTo>
                  <a:cubicBezTo>
                    <a:pt x="7633" y="20800"/>
                    <a:pt x="10033" y="21600"/>
                    <a:pt x="12433" y="21600"/>
                  </a:cubicBezTo>
                  <a:cubicBezTo>
                    <a:pt x="13633" y="21600"/>
                    <a:pt x="14833" y="20800"/>
                    <a:pt x="13633" y="20000"/>
                  </a:cubicBezTo>
                  <a:lnTo>
                    <a:pt x="11233" y="16800"/>
                  </a:lnTo>
                  <a:cubicBezTo>
                    <a:pt x="12433" y="18400"/>
                    <a:pt x="13633" y="19200"/>
                    <a:pt x="16033" y="20000"/>
                  </a:cubicBezTo>
                  <a:cubicBezTo>
                    <a:pt x="17233" y="20800"/>
                    <a:pt x="18433" y="20000"/>
                    <a:pt x="18433" y="20000"/>
                  </a:cubicBezTo>
                  <a:cubicBezTo>
                    <a:pt x="20833" y="17600"/>
                    <a:pt x="20833" y="14400"/>
                    <a:pt x="18433" y="120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493C2DE7-4A10-4E40-8F14-2AECAAE0D801}"/>
                </a:ext>
              </a:extLst>
            </p:cNvPr>
            <p:cNvSpPr/>
            <p:nvPr userDrawn="1"/>
          </p:nvSpPr>
          <p:spPr>
            <a:xfrm>
              <a:off x="4708172" y="3353478"/>
              <a:ext cx="87496" cy="12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600" extrusionOk="0">
                  <a:moveTo>
                    <a:pt x="21214" y="12960"/>
                  </a:moveTo>
                  <a:cubicBezTo>
                    <a:pt x="21214" y="10800"/>
                    <a:pt x="19671" y="8640"/>
                    <a:pt x="19671" y="6480"/>
                  </a:cubicBezTo>
                  <a:cubicBezTo>
                    <a:pt x="19671" y="4320"/>
                    <a:pt x="19671" y="2160"/>
                    <a:pt x="21214" y="1080"/>
                  </a:cubicBezTo>
                  <a:cubicBezTo>
                    <a:pt x="21214" y="1080"/>
                    <a:pt x="21214" y="0"/>
                    <a:pt x="21214" y="0"/>
                  </a:cubicBezTo>
                  <a:cubicBezTo>
                    <a:pt x="18128" y="0"/>
                    <a:pt x="16586" y="0"/>
                    <a:pt x="13500" y="0"/>
                  </a:cubicBezTo>
                  <a:cubicBezTo>
                    <a:pt x="7328" y="1080"/>
                    <a:pt x="2699" y="5400"/>
                    <a:pt x="1157" y="9720"/>
                  </a:cubicBezTo>
                  <a:cubicBezTo>
                    <a:pt x="-386" y="11880"/>
                    <a:pt x="-386" y="15120"/>
                    <a:pt x="1157" y="17280"/>
                  </a:cubicBezTo>
                  <a:cubicBezTo>
                    <a:pt x="2700" y="19440"/>
                    <a:pt x="4243" y="20520"/>
                    <a:pt x="7328" y="21600"/>
                  </a:cubicBezTo>
                  <a:cubicBezTo>
                    <a:pt x="8871" y="21600"/>
                    <a:pt x="10414" y="21600"/>
                    <a:pt x="10414" y="20520"/>
                  </a:cubicBezTo>
                  <a:lnTo>
                    <a:pt x="10414" y="16200"/>
                  </a:lnTo>
                  <a:cubicBezTo>
                    <a:pt x="10414" y="17280"/>
                    <a:pt x="11957" y="19440"/>
                    <a:pt x="13500" y="20520"/>
                  </a:cubicBezTo>
                  <a:cubicBezTo>
                    <a:pt x="13500" y="21600"/>
                    <a:pt x="15043" y="21600"/>
                    <a:pt x="16586" y="20520"/>
                  </a:cubicBezTo>
                  <a:cubicBezTo>
                    <a:pt x="18128" y="19440"/>
                    <a:pt x="21214" y="16200"/>
                    <a:pt x="21214" y="1296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0345F3FD-C745-4730-B38A-DA7FE7D51ED7}"/>
                </a:ext>
              </a:extLst>
            </p:cNvPr>
            <p:cNvSpPr/>
            <p:nvPr userDrawn="1"/>
          </p:nvSpPr>
          <p:spPr>
            <a:xfrm>
              <a:off x="4071852" y="3226214"/>
              <a:ext cx="87496" cy="12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1600" extrusionOk="0">
                  <a:moveTo>
                    <a:pt x="21214" y="12960"/>
                  </a:moveTo>
                  <a:cubicBezTo>
                    <a:pt x="21214" y="10800"/>
                    <a:pt x="19671" y="8640"/>
                    <a:pt x="19671" y="6480"/>
                  </a:cubicBezTo>
                  <a:cubicBezTo>
                    <a:pt x="19671" y="4320"/>
                    <a:pt x="19671" y="2160"/>
                    <a:pt x="21214" y="1080"/>
                  </a:cubicBezTo>
                  <a:cubicBezTo>
                    <a:pt x="21214" y="1080"/>
                    <a:pt x="21214" y="0"/>
                    <a:pt x="21214" y="0"/>
                  </a:cubicBezTo>
                  <a:cubicBezTo>
                    <a:pt x="18128" y="0"/>
                    <a:pt x="16586" y="0"/>
                    <a:pt x="13500" y="0"/>
                  </a:cubicBezTo>
                  <a:cubicBezTo>
                    <a:pt x="7328" y="1080"/>
                    <a:pt x="2699" y="5400"/>
                    <a:pt x="1157" y="9720"/>
                  </a:cubicBezTo>
                  <a:cubicBezTo>
                    <a:pt x="-386" y="11880"/>
                    <a:pt x="-386" y="15120"/>
                    <a:pt x="1157" y="17280"/>
                  </a:cubicBezTo>
                  <a:cubicBezTo>
                    <a:pt x="2700" y="19440"/>
                    <a:pt x="4243" y="20520"/>
                    <a:pt x="7328" y="21600"/>
                  </a:cubicBezTo>
                  <a:cubicBezTo>
                    <a:pt x="8871" y="21600"/>
                    <a:pt x="10414" y="21600"/>
                    <a:pt x="10414" y="20520"/>
                  </a:cubicBezTo>
                  <a:lnTo>
                    <a:pt x="10414" y="16200"/>
                  </a:lnTo>
                  <a:cubicBezTo>
                    <a:pt x="10414" y="17280"/>
                    <a:pt x="11957" y="19440"/>
                    <a:pt x="13500" y="20520"/>
                  </a:cubicBezTo>
                  <a:cubicBezTo>
                    <a:pt x="13500" y="21600"/>
                    <a:pt x="15043" y="21600"/>
                    <a:pt x="16586" y="20520"/>
                  </a:cubicBezTo>
                  <a:cubicBezTo>
                    <a:pt x="19671" y="19440"/>
                    <a:pt x="21214" y="16200"/>
                    <a:pt x="21214" y="1296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7C5FF7DF-97A4-44BD-9614-2D72066BD592}"/>
                </a:ext>
              </a:extLst>
            </p:cNvPr>
            <p:cNvSpPr/>
            <p:nvPr userDrawn="1"/>
          </p:nvSpPr>
          <p:spPr>
            <a:xfrm>
              <a:off x="4199116" y="3035313"/>
              <a:ext cx="97071" cy="142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4" h="21078" extrusionOk="0">
                  <a:moveTo>
                    <a:pt x="18357" y="9808"/>
                  </a:moveTo>
                  <a:cubicBezTo>
                    <a:pt x="17007" y="7930"/>
                    <a:pt x="14307" y="6991"/>
                    <a:pt x="12957" y="5113"/>
                  </a:cubicBezTo>
                  <a:cubicBezTo>
                    <a:pt x="11607" y="4174"/>
                    <a:pt x="10257" y="2295"/>
                    <a:pt x="10257" y="417"/>
                  </a:cubicBezTo>
                  <a:cubicBezTo>
                    <a:pt x="10257" y="417"/>
                    <a:pt x="10257" y="-522"/>
                    <a:pt x="8907" y="417"/>
                  </a:cubicBezTo>
                  <a:cubicBezTo>
                    <a:pt x="7557" y="1356"/>
                    <a:pt x="4857" y="2295"/>
                    <a:pt x="3507" y="3235"/>
                  </a:cubicBezTo>
                  <a:cubicBezTo>
                    <a:pt x="-543" y="6052"/>
                    <a:pt x="-543" y="10748"/>
                    <a:pt x="807" y="14504"/>
                  </a:cubicBezTo>
                  <a:cubicBezTo>
                    <a:pt x="2157" y="16382"/>
                    <a:pt x="3507" y="19200"/>
                    <a:pt x="6207" y="20139"/>
                  </a:cubicBezTo>
                  <a:cubicBezTo>
                    <a:pt x="8907" y="21078"/>
                    <a:pt x="11606" y="21078"/>
                    <a:pt x="12957" y="21078"/>
                  </a:cubicBezTo>
                  <a:cubicBezTo>
                    <a:pt x="14307" y="21078"/>
                    <a:pt x="14307" y="20139"/>
                    <a:pt x="14307" y="19200"/>
                  </a:cubicBezTo>
                  <a:lnTo>
                    <a:pt x="11606" y="16382"/>
                  </a:lnTo>
                  <a:cubicBezTo>
                    <a:pt x="12957" y="17321"/>
                    <a:pt x="14307" y="18261"/>
                    <a:pt x="17006" y="19200"/>
                  </a:cubicBezTo>
                  <a:cubicBezTo>
                    <a:pt x="18356" y="19200"/>
                    <a:pt x="19707" y="19200"/>
                    <a:pt x="19707" y="18261"/>
                  </a:cubicBezTo>
                  <a:cubicBezTo>
                    <a:pt x="21057" y="14504"/>
                    <a:pt x="21057" y="11687"/>
                    <a:pt x="18357" y="9808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BDBDDB9D-181C-4BAF-960F-43E56110E0A8}"/>
                </a:ext>
              </a:extLst>
            </p:cNvPr>
            <p:cNvSpPr/>
            <p:nvPr userDrawn="1"/>
          </p:nvSpPr>
          <p:spPr>
            <a:xfrm>
              <a:off x="4262748" y="3162577"/>
              <a:ext cx="82727" cy="84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68" extrusionOk="0">
                  <a:moveTo>
                    <a:pt x="13292" y="14297"/>
                  </a:moveTo>
                  <a:cubicBezTo>
                    <a:pt x="14954" y="12754"/>
                    <a:pt x="14954" y="9668"/>
                    <a:pt x="16616" y="8125"/>
                  </a:cubicBezTo>
                  <a:cubicBezTo>
                    <a:pt x="18277" y="6582"/>
                    <a:pt x="18277" y="5039"/>
                    <a:pt x="21600" y="3496"/>
                  </a:cubicBezTo>
                  <a:cubicBezTo>
                    <a:pt x="21600" y="3496"/>
                    <a:pt x="21600" y="3496"/>
                    <a:pt x="21600" y="3496"/>
                  </a:cubicBezTo>
                  <a:cubicBezTo>
                    <a:pt x="19938" y="1954"/>
                    <a:pt x="18277" y="1954"/>
                    <a:pt x="16616" y="411"/>
                  </a:cubicBezTo>
                  <a:cubicBezTo>
                    <a:pt x="11631" y="-1132"/>
                    <a:pt x="6646" y="1954"/>
                    <a:pt x="3323" y="5039"/>
                  </a:cubicBezTo>
                  <a:cubicBezTo>
                    <a:pt x="1662" y="6582"/>
                    <a:pt x="0" y="9668"/>
                    <a:pt x="0" y="12754"/>
                  </a:cubicBezTo>
                  <a:cubicBezTo>
                    <a:pt x="0" y="14297"/>
                    <a:pt x="0" y="17382"/>
                    <a:pt x="1662" y="18925"/>
                  </a:cubicBezTo>
                  <a:cubicBezTo>
                    <a:pt x="1662" y="18925"/>
                    <a:pt x="3323" y="18925"/>
                    <a:pt x="3323" y="18925"/>
                  </a:cubicBezTo>
                  <a:lnTo>
                    <a:pt x="4985" y="14297"/>
                  </a:lnTo>
                  <a:cubicBezTo>
                    <a:pt x="4985" y="15839"/>
                    <a:pt x="3323" y="17382"/>
                    <a:pt x="3323" y="18925"/>
                  </a:cubicBezTo>
                  <a:cubicBezTo>
                    <a:pt x="3323" y="20468"/>
                    <a:pt x="3323" y="20468"/>
                    <a:pt x="4985" y="20468"/>
                  </a:cubicBezTo>
                  <a:cubicBezTo>
                    <a:pt x="8308" y="18925"/>
                    <a:pt x="11631" y="17382"/>
                    <a:pt x="13292" y="14297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5D0CBD5E-F5DB-4C2C-8690-CE199EC7F46F}"/>
                </a:ext>
              </a:extLst>
            </p:cNvPr>
            <p:cNvSpPr/>
            <p:nvPr userDrawn="1"/>
          </p:nvSpPr>
          <p:spPr>
            <a:xfrm>
              <a:off x="4262748" y="3226214"/>
              <a:ext cx="112949" cy="9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0383" extrusionOk="0">
                  <a:moveTo>
                    <a:pt x="12900" y="16063"/>
                  </a:moveTo>
                  <a:cubicBezTo>
                    <a:pt x="14100" y="14623"/>
                    <a:pt x="15300" y="11743"/>
                    <a:pt x="16500" y="10303"/>
                  </a:cubicBezTo>
                  <a:cubicBezTo>
                    <a:pt x="17700" y="8863"/>
                    <a:pt x="18900" y="7423"/>
                    <a:pt x="21300" y="7423"/>
                  </a:cubicBezTo>
                  <a:cubicBezTo>
                    <a:pt x="21300" y="7423"/>
                    <a:pt x="21300" y="7423"/>
                    <a:pt x="21300" y="5983"/>
                  </a:cubicBezTo>
                  <a:cubicBezTo>
                    <a:pt x="20100" y="4543"/>
                    <a:pt x="18900" y="3103"/>
                    <a:pt x="17700" y="1663"/>
                  </a:cubicBezTo>
                  <a:cubicBezTo>
                    <a:pt x="14100" y="-1217"/>
                    <a:pt x="9300" y="223"/>
                    <a:pt x="5700" y="1663"/>
                  </a:cubicBezTo>
                  <a:cubicBezTo>
                    <a:pt x="3300" y="3103"/>
                    <a:pt x="900" y="5983"/>
                    <a:pt x="900" y="8863"/>
                  </a:cubicBezTo>
                  <a:cubicBezTo>
                    <a:pt x="-300" y="11743"/>
                    <a:pt x="-300" y="13183"/>
                    <a:pt x="900" y="16063"/>
                  </a:cubicBezTo>
                  <a:cubicBezTo>
                    <a:pt x="900" y="17503"/>
                    <a:pt x="2100" y="17503"/>
                    <a:pt x="3300" y="16063"/>
                  </a:cubicBezTo>
                  <a:lnTo>
                    <a:pt x="5700" y="11743"/>
                  </a:lnTo>
                  <a:cubicBezTo>
                    <a:pt x="4500" y="13183"/>
                    <a:pt x="4500" y="14623"/>
                    <a:pt x="3300" y="17503"/>
                  </a:cubicBezTo>
                  <a:cubicBezTo>
                    <a:pt x="3300" y="18943"/>
                    <a:pt x="3300" y="18943"/>
                    <a:pt x="4500" y="20383"/>
                  </a:cubicBezTo>
                  <a:cubicBezTo>
                    <a:pt x="8100" y="20383"/>
                    <a:pt x="10500" y="18943"/>
                    <a:pt x="12900" y="1606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1C9D7EA1-FE8F-49C1-8A70-0321130BCD6E}"/>
                </a:ext>
              </a:extLst>
            </p:cNvPr>
            <p:cNvSpPr/>
            <p:nvPr userDrawn="1"/>
          </p:nvSpPr>
          <p:spPr>
            <a:xfrm>
              <a:off x="4708172" y="3035318"/>
              <a:ext cx="127264" cy="107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94" extrusionOk="0">
                  <a:moveTo>
                    <a:pt x="14040" y="15394"/>
                  </a:moveTo>
                  <a:cubicBezTo>
                    <a:pt x="15120" y="12994"/>
                    <a:pt x="16200" y="10594"/>
                    <a:pt x="17280" y="9394"/>
                  </a:cubicBezTo>
                  <a:cubicBezTo>
                    <a:pt x="18360" y="6994"/>
                    <a:pt x="19440" y="5794"/>
                    <a:pt x="21600" y="5794"/>
                  </a:cubicBezTo>
                  <a:cubicBezTo>
                    <a:pt x="21600" y="5794"/>
                    <a:pt x="21600" y="5794"/>
                    <a:pt x="21600" y="4594"/>
                  </a:cubicBezTo>
                  <a:cubicBezTo>
                    <a:pt x="20520" y="3394"/>
                    <a:pt x="18360" y="2194"/>
                    <a:pt x="17280" y="994"/>
                  </a:cubicBezTo>
                  <a:cubicBezTo>
                    <a:pt x="12960" y="-1406"/>
                    <a:pt x="8640" y="994"/>
                    <a:pt x="4320" y="3394"/>
                  </a:cubicBezTo>
                  <a:cubicBezTo>
                    <a:pt x="2160" y="5794"/>
                    <a:pt x="0" y="8194"/>
                    <a:pt x="0" y="10594"/>
                  </a:cubicBezTo>
                  <a:cubicBezTo>
                    <a:pt x="0" y="12994"/>
                    <a:pt x="0" y="15394"/>
                    <a:pt x="1080" y="16594"/>
                  </a:cubicBezTo>
                  <a:cubicBezTo>
                    <a:pt x="1080" y="17794"/>
                    <a:pt x="3240" y="17794"/>
                    <a:pt x="3240" y="16594"/>
                  </a:cubicBezTo>
                  <a:lnTo>
                    <a:pt x="5400" y="12994"/>
                  </a:lnTo>
                  <a:cubicBezTo>
                    <a:pt x="4320" y="14194"/>
                    <a:pt x="4320" y="16594"/>
                    <a:pt x="4320" y="17794"/>
                  </a:cubicBezTo>
                  <a:cubicBezTo>
                    <a:pt x="4320" y="18994"/>
                    <a:pt x="4320" y="20194"/>
                    <a:pt x="5400" y="20194"/>
                  </a:cubicBezTo>
                  <a:cubicBezTo>
                    <a:pt x="9720" y="18994"/>
                    <a:pt x="12960" y="17794"/>
                    <a:pt x="14040" y="15394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F2EF618E-D48B-4E96-8178-BD10569C1EC0}"/>
                </a:ext>
              </a:extLst>
            </p:cNvPr>
            <p:cNvSpPr/>
            <p:nvPr userDrawn="1"/>
          </p:nvSpPr>
          <p:spPr>
            <a:xfrm>
              <a:off x="4708172" y="2717159"/>
              <a:ext cx="127264" cy="107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94" extrusionOk="0">
                  <a:moveTo>
                    <a:pt x="14040" y="15394"/>
                  </a:moveTo>
                  <a:cubicBezTo>
                    <a:pt x="15120" y="12994"/>
                    <a:pt x="16200" y="10594"/>
                    <a:pt x="17280" y="9394"/>
                  </a:cubicBezTo>
                  <a:cubicBezTo>
                    <a:pt x="18360" y="6994"/>
                    <a:pt x="19440" y="5794"/>
                    <a:pt x="21600" y="5794"/>
                  </a:cubicBezTo>
                  <a:cubicBezTo>
                    <a:pt x="21600" y="5794"/>
                    <a:pt x="21600" y="5794"/>
                    <a:pt x="21600" y="4594"/>
                  </a:cubicBezTo>
                  <a:cubicBezTo>
                    <a:pt x="20520" y="3394"/>
                    <a:pt x="18360" y="2194"/>
                    <a:pt x="17280" y="994"/>
                  </a:cubicBezTo>
                  <a:cubicBezTo>
                    <a:pt x="12960" y="-1406"/>
                    <a:pt x="8640" y="994"/>
                    <a:pt x="4320" y="3394"/>
                  </a:cubicBezTo>
                  <a:cubicBezTo>
                    <a:pt x="2160" y="5794"/>
                    <a:pt x="0" y="8194"/>
                    <a:pt x="0" y="10594"/>
                  </a:cubicBezTo>
                  <a:cubicBezTo>
                    <a:pt x="0" y="12994"/>
                    <a:pt x="0" y="15394"/>
                    <a:pt x="1080" y="16594"/>
                  </a:cubicBezTo>
                  <a:cubicBezTo>
                    <a:pt x="1080" y="17794"/>
                    <a:pt x="3240" y="17794"/>
                    <a:pt x="3240" y="16594"/>
                  </a:cubicBezTo>
                  <a:lnTo>
                    <a:pt x="5400" y="12994"/>
                  </a:lnTo>
                  <a:cubicBezTo>
                    <a:pt x="4320" y="14194"/>
                    <a:pt x="4320" y="16594"/>
                    <a:pt x="4320" y="17794"/>
                  </a:cubicBezTo>
                  <a:cubicBezTo>
                    <a:pt x="4320" y="18994"/>
                    <a:pt x="4320" y="20194"/>
                    <a:pt x="5400" y="20194"/>
                  </a:cubicBezTo>
                  <a:cubicBezTo>
                    <a:pt x="8640" y="20194"/>
                    <a:pt x="11880" y="18994"/>
                    <a:pt x="14040" y="15394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F0AABCDB-ADA2-4AFB-B222-20F5E280C29B}"/>
                </a:ext>
              </a:extLst>
            </p:cNvPr>
            <p:cNvSpPr/>
            <p:nvPr userDrawn="1"/>
          </p:nvSpPr>
          <p:spPr>
            <a:xfrm>
              <a:off x="4644540" y="2526263"/>
              <a:ext cx="127264" cy="107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94" extrusionOk="0">
                  <a:moveTo>
                    <a:pt x="14040" y="15394"/>
                  </a:moveTo>
                  <a:cubicBezTo>
                    <a:pt x="15120" y="12994"/>
                    <a:pt x="16200" y="10594"/>
                    <a:pt x="17280" y="9394"/>
                  </a:cubicBezTo>
                  <a:cubicBezTo>
                    <a:pt x="18360" y="6994"/>
                    <a:pt x="19440" y="5794"/>
                    <a:pt x="21600" y="5794"/>
                  </a:cubicBezTo>
                  <a:cubicBezTo>
                    <a:pt x="21600" y="5794"/>
                    <a:pt x="21600" y="5794"/>
                    <a:pt x="21600" y="4594"/>
                  </a:cubicBezTo>
                  <a:cubicBezTo>
                    <a:pt x="20520" y="3394"/>
                    <a:pt x="18360" y="2194"/>
                    <a:pt x="17280" y="994"/>
                  </a:cubicBezTo>
                  <a:cubicBezTo>
                    <a:pt x="12960" y="-1406"/>
                    <a:pt x="8640" y="994"/>
                    <a:pt x="4320" y="3394"/>
                  </a:cubicBezTo>
                  <a:cubicBezTo>
                    <a:pt x="2160" y="5794"/>
                    <a:pt x="0" y="8194"/>
                    <a:pt x="0" y="10594"/>
                  </a:cubicBezTo>
                  <a:cubicBezTo>
                    <a:pt x="0" y="12994"/>
                    <a:pt x="0" y="15394"/>
                    <a:pt x="1080" y="16594"/>
                  </a:cubicBezTo>
                  <a:cubicBezTo>
                    <a:pt x="1080" y="17794"/>
                    <a:pt x="3240" y="17794"/>
                    <a:pt x="3240" y="16594"/>
                  </a:cubicBezTo>
                  <a:lnTo>
                    <a:pt x="5400" y="12994"/>
                  </a:lnTo>
                  <a:cubicBezTo>
                    <a:pt x="4320" y="14194"/>
                    <a:pt x="4320" y="16594"/>
                    <a:pt x="4320" y="17794"/>
                  </a:cubicBezTo>
                  <a:cubicBezTo>
                    <a:pt x="4320" y="18994"/>
                    <a:pt x="4320" y="20194"/>
                    <a:pt x="5400" y="20194"/>
                  </a:cubicBezTo>
                  <a:cubicBezTo>
                    <a:pt x="8640" y="18994"/>
                    <a:pt x="11880" y="17794"/>
                    <a:pt x="14040" y="15394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FA413C0-CE75-44C3-B5C7-33AA91D2C65C}"/>
                </a:ext>
              </a:extLst>
            </p:cNvPr>
            <p:cNvSpPr/>
            <p:nvPr userDrawn="1"/>
          </p:nvSpPr>
          <p:spPr>
            <a:xfrm>
              <a:off x="4835430" y="3035318"/>
              <a:ext cx="203632" cy="120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26" extrusionOk="0">
                  <a:moveTo>
                    <a:pt x="10125" y="19816"/>
                  </a:moveTo>
                  <a:cubicBezTo>
                    <a:pt x="12150" y="18736"/>
                    <a:pt x="13500" y="16576"/>
                    <a:pt x="15525" y="14416"/>
                  </a:cubicBezTo>
                  <a:cubicBezTo>
                    <a:pt x="16875" y="13336"/>
                    <a:pt x="18900" y="12256"/>
                    <a:pt x="20925" y="13336"/>
                  </a:cubicBezTo>
                  <a:cubicBezTo>
                    <a:pt x="20925" y="13336"/>
                    <a:pt x="21600" y="13336"/>
                    <a:pt x="21600" y="12256"/>
                  </a:cubicBezTo>
                  <a:cubicBezTo>
                    <a:pt x="20925" y="10096"/>
                    <a:pt x="20250" y="7936"/>
                    <a:pt x="19575" y="5776"/>
                  </a:cubicBezTo>
                  <a:cubicBezTo>
                    <a:pt x="16875" y="376"/>
                    <a:pt x="12825" y="-704"/>
                    <a:pt x="8775" y="376"/>
                  </a:cubicBezTo>
                  <a:cubicBezTo>
                    <a:pt x="6075" y="1456"/>
                    <a:pt x="4050" y="2536"/>
                    <a:pt x="2025" y="5776"/>
                  </a:cubicBezTo>
                  <a:cubicBezTo>
                    <a:pt x="675" y="7936"/>
                    <a:pt x="0" y="11176"/>
                    <a:pt x="0" y="13336"/>
                  </a:cubicBezTo>
                  <a:cubicBezTo>
                    <a:pt x="0" y="14416"/>
                    <a:pt x="1350" y="15496"/>
                    <a:pt x="2025" y="14416"/>
                  </a:cubicBezTo>
                  <a:lnTo>
                    <a:pt x="5400" y="11176"/>
                  </a:lnTo>
                  <a:cubicBezTo>
                    <a:pt x="4050" y="12256"/>
                    <a:pt x="3375" y="14416"/>
                    <a:pt x="2025" y="15496"/>
                  </a:cubicBezTo>
                  <a:cubicBezTo>
                    <a:pt x="1350" y="16576"/>
                    <a:pt x="1350" y="17656"/>
                    <a:pt x="2025" y="18736"/>
                  </a:cubicBezTo>
                  <a:cubicBezTo>
                    <a:pt x="4725" y="20896"/>
                    <a:pt x="7425" y="20896"/>
                    <a:pt x="10125" y="19816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602553D9-A97A-4139-AC43-1F7BCCB0060D}"/>
                </a:ext>
              </a:extLst>
            </p:cNvPr>
            <p:cNvSpPr/>
            <p:nvPr userDrawn="1"/>
          </p:nvSpPr>
          <p:spPr>
            <a:xfrm>
              <a:off x="4899062" y="3480742"/>
              <a:ext cx="136463" cy="93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1240" extrusionOk="0">
                  <a:moveTo>
                    <a:pt x="13201" y="18360"/>
                  </a:moveTo>
                  <a:cubicBezTo>
                    <a:pt x="11237" y="18360"/>
                    <a:pt x="9274" y="18360"/>
                    <a:pt x="6328" y="18360"/>
                  </a:cubicBezTo>
                  <a:cubicBezTo>
                    <a:pt x="4364" y="18360"/>
                    <a:pt x="2401" y="19800"/>
                    <a:pt x="1419" y="21240"/>
                  </a:cubicBezTo>
                  <a:cubicBezTo>
                    <a:pt x="1419" y="21240"/>
                    <a:pt x="437" y="21240"/>
                    <a:pt x="437" y="21240"/>
                  </a:cubicBezTo>
                  <a:cubicBezTo>
                    <a:pt x="437" y="18360"/>
                    <a:pt x="-545" y="16920"/>
                    <a:pt x="437" y="14040"/>
                  </a:cubicBezTo>
                  <a:cubicBezTo>
                    <a:pt x="1419" y="8280"/>
                    <a:pt x="4364" y="2520"/>
                    <a:pt x="8291" y="1080"/>
                  </a:cubicBezTo>
                  <a:cubicBezTo>
                    <a:pt x="11237" y="-360"/>
                    <a:pt x="13201" y="-360"/>
                    <a:pt x="16146" y="1080"/>
                  </a:cubicBezTo>
                  <a:cubicBezTo>
                    <a:pt x="18110" y="2520"/>
                    <a:pt x="19091" y="3960"/>
                    <a:pt x="20073" y="6840"/>
                  </a:cubicBezTo>
                  <a:cubicBezTo>
                    <a:pt x="20073" y="8280"/>
                    <a:pt x="20073" y="9720"/>
                    <a:pt x="19091" y="9720"/>
                  </a:cubicBezTo>
                  <a:lnTo>
                    <a:pt x="15164" y="9720"/>
                  </a:lnTo>
                  <a:cubicBezTo>
                    <a:pt x="17128" y="9720"/>
                    <a:pt x="18109" y="11160"/>
                    <a:pt x="20073" y="11160"/>
                  </a:cubicBezTo>
                  <a:cubicBezTo>
                    <a:pt x="21055" y="11160"/>
                    <a:pt x="21055" y="12600"/>
                    <a:pt x="21055" y="14040"/>
                  </a:cubicBezTo>
                  <a:cubicBezTo>
                    <a:pt x="19092" y="14040"/>
                    <a:pt x="16146" y="16920"/>
                    <a:pt x="13201" y="1836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BEFC13B8-CB29-4C99-949E-BF805EA73BB7}"/>
                </a:ext>
              </a:extLst>
            </p:cNvPr>
            <p:cNvSpPr/>
            <p:nvPr userDrawn="1"/>
          </p:nvSpPr>
          <p:spPr>
            <a:xfrm>
              <a:off x="5026331" y="3544374"/>
              <a:ext cx="107493" cy="153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1" h="20904" extrusionOk="0">
                  <a:moveTo>
                    <a:pt x="17400" y="12744"/>
                  </a:moveTo>
                  <a:cubicBezTo>
                    <a:pt x="16200" y="14472"/>
                    <a:pt x="13800" y="15336"/>
                    <a:pt x="11400" y="16200"/>
                  </a:cubicBezTo>
                  <a:cubicBezTo>
                    <a:pt x="10200" y="17064"/>
                    <a:pt x="7800" y="18792"/>
                    <a:pt x="7800" y="20520"/>
                  </a:cubicBezTo>
                  <a:cubicBezTo>
                    <a:pt x="7800" y="20520"/>
                    <a:pt x="7800" y="21384"/>
                    <a:pt x="6600" y="20520"/>
                  </a:cubicBezTo>
                  <a:cubicBezTo>
                    <a:pt x="5400" y="19656"/>
                    <a:pt x="3000" y="18792"/>
                    <a:pt x="1800" y="17064"/>
                  </a:cubicBezTo>
                  <a:cubicBezTo>
                    <a:pt x="-600" y="13608"/>
                    <a:pt x="-600" y="9288"/>
                    <a:pt x="1800" y="5832"/>
                  </a:cubicBezTo>
                  <a:cubicBezTo>
                    <a:pt x="3000" y="4104"/>
                    <a:pt x="5400" y="1512"/>
                    <a:pt x="9000" y="648"/>
                  </a:cubicBezTo>
                  <a:cubicBezTo>
                    <a:pt x="11400" y="-216"/>
                    <a:pt x="13800" y="-216"/>
                    <a:pt x="16200" y="648"/>
                  </a:cubicBezTo>
                  <a:cubicBezTo>
                    <a:pt x="17400" y="648"/>
                    <a:pt x="17400" y="2376"/>
                    <a:pt x="16200" y="2376"/>
                  </a:cubicBezTo>
                  <a:lnTo>
                    <a:pt x="12600" y="4968"/>
                  </a:lnTo>
                  <a:cubicBezTo>
                    <a:pt x="13800" y="4104"/>
                    <a:pt x="16200" y="3240"/>
                    <a:pt x="17400" y="3240"/>
                  </a:cubicBezTo>
                  <a:cubicBezTo>
                    <a:pt x="18600" y="3240"/>
                    <a:pt x="19800" y="3240"/>
                    <a:pt x="19800" y="4104"/>
                  </a:cubicBezTo>
                  <a:cubicBezTo>
                    <a:pt x="21000" y="7560"/>
                    <a:pt x="19800" y="11016"/>
                    <a:pt x="17400" y="12744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A108B1A3-E6B1-4AB9-81E6-5D476FAE9AF6}"/>
                </a:ext>
              </a:extLst>
            </p:cNvPr>
            <p:cNvSpPr/>
            <p:nvPr userDrawn="1"/>
          </p:nvSpPr>
          <p:spPr>
            <a:xfrm>
              <a:off x="4326375" y="2780786"/>
              <a:ext cx="108184" cy="74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extrusionOk="0">
                  <a:moveTo>
                    <a:pt x="12706" y="19350"/>
                  </a:moveTo>
                  <a:cubicBezTo>
                    <a:pt x="10164" y="19350"/>
                    <a:pt x="7624" y="19350"/>
                    <a:pt x="6353" y="19350"/>
                  </a:cubicBezTo>
                  <a:cubicBezTo>
                    <a:pt x="3812" y="19350"/>
                    <a:pt x="2541" y="19350"/>
                    <a:pt x="1271" y="21150"/>
                  </a:cubicBezTo>
                  <a:cubicBezTo>
                    <a:pt x="1271" y="21150"/>
                    <a:pt x="1271" y="21150"/>
                    <a:pt x="0" y="21150"/>
                  </a:cubicBezTo>
                  <a:cubicBezTo>
                    <a:pt x="0" y="19350"/>
                    <a:pt x="0" y="15750"/>
                    <a:pt x="0" y="13950"/>
                  </a:cubicBezTo>
                  <a:cubicBezTo>
                    <a:pt x="1271" y="8550"/>
                    <a:pt x="5082" y="3150"/>
                    <a:pt x="8894" y="1350"/>
                  </a:cubicBezTo>
                  <a:cubicBezTo>
                    <a:pt x="11436" y="-450"/>
                    <a:pt x="13976" y="-450"/>
                    <a:pt x="16518" y="1350"/>
                  </a:cubicBezTo>
                  <a:cubicBezTo>
                    <a:pt x="17788" y="3150"/>
                    <a:pt x="20329" y="4950"/>
                    <a:pt x="20329" y="6750"/>
                  </a:cubicBezTo>
                  <a:cubicBezTo>
                    <a:pt x="20329" y="8550"/>
                    <a:pt x="20329" y="8550"/>
                    <a:pt x="19059" y="8550"/>
                  </a:cubicBezTo>
                  <a:lnTo>
                    <a:pt x="15247" y="8550"/>
                  </a:lnTo>
                  <a:cubicBezTo>
                    <a:pt x="16518" y="8550"/>
                    <a:pt x="17788" y="8550"/>
                    <a:pt x="20329" y="10350"/>
                  </a:cubicBezTo>
                  <a:cubicBezTo>
                    <a:pt x="21600" y="10350"/>
                    <a:pt x="21600" y="12150"/>
                    <a:pt x="21600" y="13950"/>
                  </a:cubicBezTo>
                  <a:cubicBezTo>
                    <a:pt x="17788" y="15750"/>
                    <a:pt x="15247" y="17550"/>
                    <a:pt x="12706" y="1935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9C63CBBB-E248-4C93-AB54-90509E981B6D}"/>
                </a:ext>
              </a:extLst>
            </p:cNvPr>
            <p:cNvSpPr/>
            <p:nvPr userDrawn="1"/>
          </p:nvSpPr>
          <p:spPr>
            <a:xfrm>
              <a:off x="4199111" y="2589895"/>
              <a:ext cx="101816" cy="87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50" extrusionOk="0">
                  <a:moveTo>
                    <a:pt x="8100" y="16405"/>
                  </a:moveTo>
                  <a:cubicBezTo>
                    <a:pt x="6750" y="14965"/>
                    <a:pt x="5400" y="12085"/>
                    <a:pt x="4050" y="9205"/>
                  </a:cubicBezTo>
                  <a:cubicBezTo>
                    <a:pt x="2700" y="7765"/>
                    <a:pt x="1350" y="4885"/>
                    <a:pt x="0" y="4885"/>
                  </a:cubicBezTo>
                  <a:cubicBezTo>
                    <a:pt x="0" y="4885"/>
                    <a:pt x="0" y="4885"/>
                    <a:pt x="0" y="3445"/>
                  </a:cubicBezTo>
                  <a:cubicBezTo>
                    <a:pt x="1350" y="2005"/>
                    <a:pt x="2700" y="565"/>
                    <a:pt x="4050" y="565"/>
                  </a:cubicBezTo>
                  <a:cubicBezTo>
                    <a:pt x="8100" y="-875"/>
                    <a:pt x="13500" y="565"/>
                    <a:pt x="17550" y="3445"/>
                  </a:cubicBezTo>
                  <a:cubicBezTo>
                    <a:pt x="20250" y="4885"/>
                    <a:pt x="21600" y="7765"/>
                    <a:pt x="21600" y="10645"/>
                  </a:cubicBezTo>
                  <a:cubicBezTo>
                    <a:pt x="21600" y="13525"/>
                    <a:pt x="21600" y="14965"/>
                    <a:pt x="20250" y="16405"/>
                  </a:cubicBezTo>
                  <a:cubicBezTo>
                    <a:pt x="20250" y="17845"/>
                    <a:pt x="18900" y="17845"/>
                    <a:pt x="17550" y="16405"/>
                  </a:cubicBezTo>
                  <a:lnTo>
                    <a:pt x="14849" y="12085"/>
                  </a:lnTo>
                  <a:cubicBezTo>
                    <a:pt x="16200" y="13525"/>
                    <a:pt x="16200" y="14965"/>
                    <a:pt x="16200" y="17845"/>
                  </a:cubicBezTo>
                  <a:cubicBezTo>
                    <a:pt x="16200" y="19285"/>
                    <a:pt x="16200" y="19285"/>
                    <a:pt x="14849" y="19285"/>
                  </a:cubicBezTo>
                  <a:cubicBezTo>
                    <a:pt x="13500" y="20725"/>
                    <a:pt x="10800" y="19285"/>
                    <a:pt x="8100" y="1640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660B60C0-4E7B-45BE-8864-23946C3F54F8}"/>
                </a:ext>
              </a:extLst>
            </p:cNvPr>
            <p:cNvSpPr/>
            <p:nvPr userDrawn="1"/>
          </p:nvSpPr>
          <p:spPr>
            <a:xfrm>
              <a:off x="5153595" y="3608001"/>
              <a:ext cx="63632" cy="112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0" extrusionOk="0">
                  <a:moveTo>
                    <a:pt x="21600" y="9300"/>
                  </a:moveTo>
                  <a:cubicBezTo>
                    <a:pt x="21600" y="11700"/>
                    <a:pt x="19440" y="12900"/>
                    <a:pt x="19440" y="15300"/>
                  </a:cubicBezTo>
                  <a:cubicBezTo>
                    <a:pt x="19440" y="17700"/>
                    <a:pt x="19440" y="18900"/>
                    <a:pt x="21600" y="20100"/>
                  </a:cubicBezTo>
                  <a:cubicBezTo>
                    <a:pt x="21600" y="20100"/>
                    <a:pt x="21600" y="21300"/>
                    <a:pt x="21600" y="21300"/>
                  </a:cubicBezTo>
                  <a:cubicBezTo>
                    <a:pt x="19440" y="21300"/>
                    <a:pt x="15120" y="21300"/>
                    <a:pt x="12960" y="21300"/>
                  </a:cubicBezTo>
                  <a:cubicBezTo>
                    <a:pt x="6480" y="20100"/>
                    <a:pt x="0" y="16500"/>
                    <a:pt x="0" y="11700"/>
                  </a:cubicBezTo>
                  <a:cubicBezTo>
                    <a:pt x="0" y="9300"/>
                    <a:pt x="0" y="6900"/>
                    <a:pt x="2160" y="4500"/>
                  </a:cubicBezTo>
                  <a:cubicBezTo>
                    <a:pt x="4320" y="3300"/>
                    <a:pt x="6480" y="2100"/>
                    <a:pt x="8640" y="900"/>
                  </a:cubicBezTo>
                  <a:cubicBezTo>
                    <a:pt x="10800" y="900"/>
                    <a:pt x="10800" y="900"/>
                    <a:pt x="10800" y="2100"/>
                  </a:cubicBezTo>
                  <a:lnTo>
                    <a:pt x="10800" y="5700"/>
                  </a:lnTo>
                  <a:cubicBezTo>
                    <a:pt x="10800" y="4500"/>
                    <a:pt x="12960" y="3300"/>
                    <a:pt x="12960" y="900"/>
                  </a:cubicBezTo>
                  <a:cubicBezTo>
                    <a:pt x="12960" y="-300"/>
                    <a:pt x="15120" y="-300"/>
                    <a:pt x="17280" y="900"/>
                  </a:cubicBezTo>
                  <a:cubicBezTo>
                    <a:pt x="19440" y="3300"/>
                    <a:pt x="21600" y="6900"/>
                    <a:pt x="21600" y="93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39C3C682-47AA-44F6-A2A4-AC789A12D731}"/>
                </a:ext>
              </a:extLst>
            </p:cNvPr>
            <p:cNvSpPr/>
            <p:nvPr userDrawn="1"/>
          </p:nvSpPr>
          <p:spPr>
            <a:xfrm>
              <a:off x="4390012" y="3544369"/>
              <a:ext cx="63632" cy="112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0" extrusionOk="0">
                  <a:moveTo>
                    <a:pt x="21600" y="9300"/>
                  </a:moveTo>
                  <a:cubicBezTo>
                    <a:pt x="21600" y="11700"/>
                    <a:pt x="19440" y="12900"/>
                    <a:pt x="19440" y="15300"/>
                  </a:cubicBezTo>
                  <a:cubicBezTo>
                    <a:pt x="19440" y="17700"/>
                    <a:pt x="19440" y="18900"/>
                    <a:pt x="21600" y="20100"/>
                  </a:cubicBezTo>
                  <a:cubicBezTo>
                    <a:pt x="21600" y="20100"/>
                    <a:pt x="21600" y="21300"/>
                    <a:pt x="21600" y="21300"/>
                  </a:cubicBezTo>
                  <a:cubicBezTo>
                    <a:pt x="19440" y="21300"/>
                    <a:pt x="15120" y="21300"/>
                    <a:pt x="12960" y="21300"/>
                  </a:cubicBezTo>
                  <a:cubicBezTo>
                    <a:pt x="6480" y="20100"/>
                    <a:pt x="0" y="16500"/>
                    <a:pt x="0" y="11700"/>
                  </a:cubicBezTo>
                  <a:cubicBezTo>
                    <a:pt x="0" y="9300"/>
                    <a:pt x="0" y="6900"/>
                    <a:pt x="2160" y="4500"/>
                  </a:cubicBezTo>
                  <a:cubicBezTo>
                    <a:pt x="4320" y="3300"/>
                    <a:pt x="6480" y="2100"/>
                    <a:pt x="8640" y="900"/>
                  </a:cubicBezTo>
                  <a:cubicBezTo>
                    <a:pt x="10800" y="900"/>
                    <a:pt x="10800" y="900"/>
                    <a:pt x="10800" y="2100"/>
                  </a:cubicBezTo>
                  <a:lnTo>
                    <a:pt x="10800" y="5700"/>
                  </a:lnTo>
                  <a:cubicBezTo>
                    <a:pt x="10800" y="4500"/>
                    <a:pt x="12960" y="3300"/>
                    <a:pt x="12960" y="900"/>
                  </a:cubicBezTo>
                  <a:cubicBezTo>
                    <a:pt x="12960" y="-300"/>
                    <a:pt x="15120" y="-300"/>
                    <a:pt x="17280" y="900"/>
                  </a:cubicBezTo>
                  <a:cubicBezTo>
                    <a:pt x="19440" y="3300"/>
                    <a:pt x="21600" y="6900"/>
                    <a:pt x="21600" y="93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15065550-181E-4819-B2CF-03B3A73E19B1}"/>
                </a:ext>
              </a:extLst>
            </p:cNvPr>
            <p:cNvSpPr/>
            <p:nvPr userDrawn="1"/>
          </p:nvSpPr>
          <p:spPr>
            <a:xfrm>
              <a:off x="4135484" y="3608001"/>
              <a:ext cx="84285" cy="112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2" h="21300" extrusionOk="0">
                  <a:moveTo>
                    <a:pt x="16063" y="12900"/>
                  </a:moveTo>
                  <a:cubicBezTo>
                    <a:pt x="14623" y="14100"/>
                    <a:pt x="11743" y="15300"/>
                    <a:pt x="10303" y="16500"/>
                  </a:cubicBezTo>
                  <a:cubicBezTo>
                    <a:pt x="8863" y="17700"/>
                    <a:pt x="7423" y="18900"/>
                    <a:pt x="7423" y="21300"/>
                  </a:cubicBezTo>
                  <a:cubicBezTo>
                    <a:pt x="7423" y="21300"/>
                    <a:pt x="7423" y="21300"/>
                    <a:pt x="5983" y="21300"/>
                  </a:cubicBezTo>
                  <a:cubicBezTo>
                    <a:pt x="4543" y="20100"/>
                    <a:pt x="3103" y="18900"/>
                    <a:pt x="1663" y="17700"/>
                  </a:cubicBezTo>
                  <a:cubicBezTo>
                    <a:pt x="-1217" y="14100"/>
                    <a:pt x="223" y="9300"/>
                    <a:pt x="1663" y="5700"/>
                  </a:cubicBezTo>
                  <a:cubicBezTo>
                    <a:pt x="3103" y="3300"/>
                    <a:pt x="5983" y="2100"/>
                    <a:pt x="8863" y="900"/>
                  </a:cubicBezTo>
                  <a:cubicBezTo>
                    <a:pt x="10303" y="-300"/>
                    <a:pt x="13183" y="-300"/>
                    <a:pt x="14623" y="900"/>
                  </a:cubicBezTo>
                  <a:cubicBezTo>
                    <a:pt x="16063" y="900"/>
                    <a:pt x="16063" y="2100"/>
                    <a:pt x="14623" y="3300"/>
                  </a:cubicBezTo>
                  <a:lnTo>
                    <a:pt x="11743" y="5700"/>
                  </a:lnTo>
                  <a:cubicBezTo>
                    <a:pt x="13183" y="4500"/>
                    <a:pt x="14623" y="4500"/>
                    <a:pt x="16063" y="3300"/>
                  </a:cubicBezTo>
                  <a:cubicBezTo>
                    <a:pt x="17503" y="3300"/>
                    <a:pt x="17503" y="3300"/>
                    <a:pt x="17503" y="4500"/>
                  </a:cubicBezTo>
                  <a:cubicBezTo>
                    <a:pt x="20383" y="8100"/>
                    <a:pt x="18943" y="10500"/>
                    <a:pt x="16063" y="129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67A142B6-86A8-4686-B675-E36EC25EDA2D}"/>
                </a:ext>
              </a:extLst>
            </p:cNvPr>
            <p:cNvSpPr/>
            <p:nvPr userDrawn="1"/>
          </p:nvSpPr>
          <p:spPr>
            <a:xfrm>
              <a:off x="4071852" y="3608001"/>
              <a:ext cx="63632" cy="112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0" extrusionOk="0">
                  <a:moveTo>
                    <a:pt x="21600" y="9300"/>
                  </a:moveTo>
                  <a:cubicBezTo>
                    <a:pt x="21600" y="11700"/>
                    <a:pt x="19440" y="12900"/>
                    <a:pt x="19440" y="15300"/>
                  </a:cubicBezTo>
                  <a:cubicBezTo>
                    <a:pt x="19440" y="17700"/>
                    <a:pt x="19440" y="18900"/>
                    <a:pt x="21600" y="20100"/>
                  </a:cubicBezTo>
                  <a:cubicBezTo>
                    <a:pt x="21600" y="20100"/>
                    <a:pt x="21600" y="21300"/>
                    <a:pt x="21600" y="21300"/>
                  </a:cubicBezTo>
                  <a:cubicBezTo>
                    <a:pt x="19440" y="21300"/>
                    <a:pt x="15120" y="21300"/>
                    <a:pt x="12960" y="21300"/>
                  </a:cubicBezTo>
                  <a:cubicBezTo>
                    <a:pt x="6480" y="20100"/>
                    <a:pt x="0" y="16500"/>
                    <a:pt x="0" y="11700"/>
                  </a:cubicBezTo>
                  <a:cubicBezTo>
                    <a:pt x="0" y="9300"/>
                    <a:pt x="0" y="6900"/>
                    <a:pt x="2160" y="4500"/>
                  </a:cubicBezTo>
                  <a:cubicBezTo>
                    <a:pt x="4320" y="3300"/>
                    <a:pt x="6480" y="2100"/>
                    <a:pt x="8640" y="900"/>
                  </a:cubicBezTo>
                  <a:cubicBezTo>
                    <a:pt x="10800" y="900"/>
                    <a:pt x="10800" y="900"/>
                    <a:pt x="10800" y="2100"/>
                  </a:cubicBezTo>
                  <a:lnTo>
                    <a:pt x="10800" y="5700"/>
                  </a:lnTo>
                  <a:cubicBezTo>
                    <a:pt x="10800" y="4500"/>
                    <a:pt x="12960" y="3300"/>
                    <a:pt x="12960" y="900"/>
                  </a:cubicBezTo>
                  <a:cubicBezTo>
                    <a:pt x="12960" y="-300"/>
                    <a:pt x="15120" y="-300"/>
                    <a:pt x="17280" y="900"/>
                  </a:cubicBezTo>
                  <a:cubicBezTo>
                    <a:pt x="19440" y="3300"/>
                    <a:pt x="21600" y="6900"/>
                    <a:pt x="21600" y="93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387ACE64-B640-4F75-BF16-A0691C84C01B}"/>
                </a:ext>
              </a:extLst>
            </p:cNvPr>
            <p:cNvSpPr/>
            <p:nvPr userDrawn="1"/>
          </p:nvSpPr>
          <p:spPr>
            <a:xfrm>
              <a:off x="5153595" y="3480742"/>
              <a:ext cx="95448" cy="97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1" extrusionOk="0">
                  <a:moveTo>
                    <a:pt x="15840" y="5400"/>
                  </a:moveTo>
                  <a:cubicBezTo>
                    <a:pt x="17280" y="8100"/>
                    <a:pt x="17280" y="9450"/>
                    <a:pt x="17280" y="12150"/>
                  </a:cubicBezTo>
                  <a:cubicBezTo>
                    <a:pt x="17280" y="13500"/>
                    <a:pt x="18720" y="16200"/>
                    <a:pt x="21600" y="17550"/>
                  </a:cubicBezTo>
                  <a:cubicBezTo>
                    <a:pt x="21600" y="17550"/>
                    <a:pt x="21600" y="17550"/>
                    <a:pt x="21600" y="18900"/>
                  </a:cubicBezTo>
                  <a:cubicBezTo>
                    <a:pt x="20160" y="20250"/>
                    <a:pt x="18720" y="20250"/>
                    <a:pt x="15840" y="20250"/>
                  </a:cubicBezTo>
                  <a:cubicBezTo>
                    <a:pt x="11520" y="21600"/>
                    <a:pt x="5760" y="18900"/>
                    <a:pt x="2880" y="14850"/>
                  </a:cubicBezTo>
                  <a:cubicBezTo>
                    <a:pt x="1440" y="12150"/>
                    <a:pt x="0" y="9450"/>
                    <a:pt x="0" y="6750"/>
                  </a:cubicBezTo>
                  <a:cubicBezTo>
                    <a:pt x="0" y="4050"/>
                    <a:pt x="1440" y="2700"/>
                    <a:pt x="2880" y="1350"/>
                  </a:cubicBezTo>
                  <a:cubicBezTo>
                    <a:pt x="4320" y="0"/>
                    <a:pt x="4320" y="1350"/>
                    <a:pt x="5760" y="2700"/>
                  </a:cubicBezTo>
                  <a:lnTo>
                    <a:pt x="7200" y="6750"/>
                  </a:lnTo>
                  <a:cubicBezTo>
                    <a:pt x="7200" y="5400"/>
                    <a:pt x="7200" y="4050"/>
                    <a:pt x="7200" y="1350"/>
                  </a:cubicBezTo>
                  <a:cubicBezTo>
                    <a:pt x="7200" y="0"/>
                    <a:pt x="8641" y="0"/>
                    <a:pt x="8641" y="0"/>
                  </a:cubicBezTo>
                  <a:cubicBezTo>
                    <a:pt x="10080" y="0"/>
                    <a:pt x="14400" y="1350"/>
                    <a:pt x="15840" y="54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8B7A648D-ABF3-410A-8724-C40C02EB1D8B}"/>
                </a:ext>
              </a:extLst>
            </p:cNvPr>
            <p:cNvSpPr/>
            <p:nvPr userDrawn="1"/>
          </p:nvSpPr>
          <p:spPr>
            <a:xfrm>
              <a:off x="4771798" y="3417110"/>
              <a:ext cx="158188" cy="105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2" h="19836" extrusionOk="0">
                  <a:moveTo>
                    <a:pt x="11144" y="1386"/>
                  </a:moveTo>
                  <a:cubicBezTo>
                    <a:pt x="12805" y="2586"/>
                    <a:pt x="14467" y="4986"/>
                    <a:pt x="15298" y="6186"/>
                  </a:cubicBezTo>
                  <a:cubicBezTo>
                    <a:pt x="16959" y="7386"/>
                    <a:pt x="18621" y="8586"/>
                    <a:pt x="20282" y="8586"/>
                  </a:cubicBezTo>
                  <a:cubicBezTo>
                    <a:pt x="20282" y="8586"/>
                    <a:pt x="21113" y="8586"/>
                    <a:pt x="20282" y="9786"/>
                  </a:cubicBezTo>
                  <a:cubicBezTo>
                    <a:pt x="19451" y="12186"/>
                    <a:pt x="18621" y="13386"/>
                    <a:pt x="17790" y="15786"/>
                  </a:cubicBezTo>
                  <a:cubicBezTo>
                    <a:pt x="15298" y="19386"/>
                    <a:pt x="11144" y="20586"/>
                    <a:pt x="6990" y="19386"/>
                  </a:cubicBezTo>
                  <a:cubicBezTo>
                    <a:pt x="4498" y="18186"/>
                    <a:pt x="2836" y="16986"/>
                    <a:pt x="1175" y="14586"/>
                  </a:cubicBezTo>
                  <a:cubicBezTo>
                    <a:pt x="344" y="12186"/>
                    <a:pt x="-487" y="9786"/>
                    <a:pt x="344" y="7386"/>
                  </a:cubicBezTo>
                  <a:cubicBezTo>
                    <a:pt x="344" y="6186"/>
                    <a:pt x="1175" y="6186"/>
                    <a:pt x="2005" y="6186"/>
                  </a:cubicBezTo>
                  <a:lnTo>
                    <a:pt x="4498" y="8586"/>
                  </a:lnTo>
                  <a:cubicBezTo>
                    <a:pt x="3667" y="7386"/>
                    <a:pt x="2836" y="6186"/>
                    <a:pt x="2005" y="3786"/>
                  </a:cubicBezTo>
                  <a:cubicBezTo>
                    <a:pt x="1175" y="2586"/>
                    <a:pt x="2005" y="1386"/>
                    <a:pt x="2836" y="1386"/>
                  </a:cubicBezTo>
                  <a:cubicBezTo>
                    <a:pt x="6159" y="-1014"/>
                    <a:pt x="8651" y="186"/>
                    <a:pt x="11144" y="1386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C95EA54E-72EF-4B95-9E59-B1D6F8C8FBBE}"/>
                </a:ext>
              </a:extLst>
            </p:cNvPr>
            <p:cNvSpPr/>
            <p:nvPr userDrawn="1"/>
          </p:nvSpPr>
          <p:spPr>
            <a:xfrm>
              <a:off x="4390007" y="2844423"/>
              <a:ext cx="158188" cy="102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2" h="20488" extrusionOk="0">
                  <a:moveTo>
                    <a:pt x="11144" y="953"/>
                  </a:moveTo>
                  <a:cubicBezTo>
                    <a:pt x="12805" y="2223"/>
                    <a:pt x="14467" y="4764"/>
                    <a:pt x="15298" y="6035"/>
                  </a:cubicBezTo>
                  <a:cubicBezTo>
                    <a:pt x="16959" y="7306"/>
                    <a:pt x="18621" y="8576"/>
                    <a:pt x="20282" y="8576"/>
                  </a:cubicBezTo>
                  <a:cubicBezTo>
                    <a:pt x="20282" y="8576"/>
                    <a:pt x="21113" y="8576"/>
                    <a:pt x="20282" y="9847"/>
                  </a:cubicBezTo>
                  <a:cubicBezTo>
                    <a:pt x="19451" y="12388"/>
                    <a:pt x="18621" y="13658"/>
                    <a:pt x="17790" y="16200"/>
                  </a:cubicBezTo>
                  <a:cubicBezTo>
                    <a:pt x="15298" y="20011"/>
                    <a:pt x="11144" y="21282"/>
                    <a:pt x="6990" y="20011"/>
                  </a:cubicBezTo>
                  <a:cubicBezTo>
                    <a:pt x="4498" y="18741"/>
                    <a:pt x="2836" y="17470"/>
                    <a:pt x="1175" y="14929"/>
                  </a:cubicBezTo>
                  <a:cubicBezTo>
                    <a:pt x="344" y="12388"/>
                    <a:pt x="-487" y="9847"/>
                    <a:pt x="344" y="7306"/>
                  </a:cubicBezTo>
                  <a:cubicBezTo>
                    <a:pt x="344" y="6035"/>
                    <a:pt x="1175" y="6035"/>
                    <a:pt x="2005" y="6035"/>
                  </a:cubicBezTo>
                  <a:lnTo>
                    <a:pt x="4498" y="8576"/>
                  </a:lnTo>
                  <a:cubicBezTo>
                    <a:pt x="3667" y="7306"/>
                    <a:pt x="2836" y="6035"/>
                    <a:pt x="2005" y="3494"/>
                  </a:cubicBezTo>
                  <a:cubicBezTo>
                    <a:pt x="1175" y="2223"/>
                    <a:pt x="2005" y="953"/>
                    <a:pt x="2836" y="953"/>
                  </a:cubicBezTo>
                  <a:cubicBezTo>
                    <a:pt x="6159" y="-318"/>
                    <a:pt x="8651" y="-318"/>
                    <a:pt x="11144" y="95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EB48CA28-4874-4A64-B181-22EBA2B2F419}"/>
                </a:ext>
              </a:extLst>
            </p:cNvPr>
            <p:cNvSpPr/>
            <p:nvPr userDrawn="1"/>
          </p:nvSpPr>
          <p:spPr>
            <a:xfrm>
              <a:off x="4517271" y="2653522"/>
              <a:ext cx="149189" cy="101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345" extrusionOk="0">
                  <a:moveTo>
                    <a:pt x="9400" y="18548"/>
                  </a:moveTo>
                  <a:cubicBezTo>
                    <a:pt x="7600" y="17277"/>
                    <a:pt x="6700" y="14736"/>
                    <a:pt x="4900" y="12195"/>
                  </a:cubicBezTo>
                  <a:cubicBezTo>
                    <a:pt x="3100" y="10924"/>
                    <a:pt x="2200" y="9654"/>
                    <a:pt x="400" y="9654"/>
                  </a:cubicBezTo>
                  <a:cubicBezTo>
                    <a:pt x="400" y="9654"/>
                    <a:pt x="-500" y="9654"/>
                    <a:pt x="400" y="8383"/>
                  </a:cubicBezTo>
                  <a:cubicBezTo>
                    <a:pt x="1300" y="5842"/>
                    <a:pt x="2200" y="4571"/>
                    <a:pt x="3100" y="3301"/>
                  </a:cubicBezTo>
                  <a:cubicBezTo>
                    <a:pt x="5800" y="-511"/>
                    <a:pt x="11200" y="-511"/>
                    <a:pt x="14800" y="760"/>
                  </a:cubicBezTo>
                  <a:cubicBezTo>
                    <a:pt x="17500" y="2030"/>
                    <a:pt x="19300" y="4571"/>
                    <a:pt x="20200" y="7113"/>
                  </a:cubicBezTo>
                  <a:cubicBezTo>
                    <a:pt x="21100" y="9654"/>
                    <a:pt x="21100" y="12195"/>
                    <a:pt x="21100" y="14736"/>
                  </a:cubicBezTo>
                  <a:cubicBezTo>
                    <a:pt x="21100" y="16007"/>
                    <a:pt x="20200" y="16007"/>
                    <a:pt x="19300" y="16007"/>
                  </a:cubicBezTo>
                  <a:lnTo>
                    <a:pt x="16600" y="12195"/>
                  </a:lnTo>
                  <a:cubicBezTo>
                    <a:pt x="17500" y="13465"/>
                    <a:pt x="18400" y="16007"/>
                    <a:pt x="19300" y="17277"/>
                  </a:cubicBezTo>
                  <a:cubicBezTo>
                    <a:pt x="19300" y="18548"/>
                    <a:pt x="19300" y="19818"/>
                    <a:pt x="18400" y="19818"/>
                  </a:cubicBezTo>
                  <a:cubicBezTo>
                    <a:pt x="14800" y="21089"/>
                    <a:pt x="11200" y="19818"/>
                    <a:pt x="9400" y="18548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4B8A3F90-9582-4278-98A1-446163FC2A2B}"/>
                </a:ext>
              </a:extLst>
            </p:cNvPr>
            <p:cNvSpPr/>
            <p:nvPr userDrawn="1"/>
          </p:nvSpPr>
          <p:spPr>
            <a:xfrm>
              <a:off x="4771798" y="3098950"/>
              <a:ext cx="101821" cy="67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85" extrusionOk="0">
                  <a:moveTo>
                    <a:pt x="10800" y="2078"/>
                  </a:moveTo>
                  <a:cubicBezTo>
                    <a:pt x="12150" y="3878"/>
                    <a:pt x="13500" y="5678"/>
                    <a:pt x="16200" y="7478"/>
                  </a:cubicBezTo>
                  <a:cubicBezTo>
                    <a:pt x="17550" y="9278"/>
                    <a:pt x="18900" y="9278"/>
                    <a:pt x="21600" y="9278"/>
                  </a:cubicBezTo>
                  <a:cubicBezTo>
                    <a:pt x="21600" y="9278"/>
                    <a:pt x="21600" y="9278"/>
                    <a:pt x="21600" y="9278"/>
                  </a:cubicBezTo>
                  <a:cubicBezTo>
                    <a:pt x="20250" y="11078"/>
                    <a:pt x="20250" y="12878"/>
                    <a:pt x="18900" y="14678"/>
                  </a:cubicBezTo>
                  <a:cubicBezTo>
                    <a:pt x="16200" y="18278"/>
                    <a:pt x="10800" y="20078"/>
                    <a:pt x="8100" y="18278"/>
                  </a:cubicBezTo>
                  <a:cubicBezTo>
                    <a:pt x="5400" y="18278"/>
                    <a:pt x="2700" y="16478"/>
                    <a:pt x="1350" y="12878"/>
                  </a:cubicBezTo>
                  <a:cubicBezTo>
                    <a:pt x="0" y="11078"/>
                    <a:pt x="0" y="7478"/>
                    <a:pt x="0" y="5678"/>
                  </a:cubicBezTo>
                  <a:cubicBezTo>
                    <a:pt x="0" y="3878"/>
                    <a:pt x="1350" y="3878"/>
                    <a:pt x="1350" y="3878"/>
                  </a:cubicBezTo>
                  <a:lnTo>
                    <a:pt x="4050" y="7478"/>
                  </a:lnTo>
                  <a:cubicBezTo>
                    <a:pt x="2700" y="5678"/>
                    <a:pt x="1350" y="3878"/>
                    <a:pt x="1350" y="3878"/>
                  </a:cubicBezTo>
                  <a:cubicBezTo>
                    <a:pt x="1350" y="3878"/>
                    <a:pt x="1350" y="2078"/>
                    <a:pt x="1350" y="2078"/>
                  </a:cubicBezTo>
                  <a:cubicBezTo>
                    <a:pt x="5400" y="-1522"/>
                    <a:pt x="8100" y="278"/>
                    <a:pt x="10800" y="2078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F0EC20CF-E215-4D0D-B465-F1A57D6CD6F0}"/>
                </a:ext>
              </a:extLst>
            </p:cNvPr>
            <p:cNvSpPr/>
            <p:nvPr userDrawn="1"/>
          </p:nvSpPr>
          <p:spPr>
            <a:xfrm>
              <a:off x="4326380" y="2908050"/>
              <a:ext cx="57269" cy="10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150"/>
                    <a:pt x="19200" y="14850"/>
                    <a:pt x="16800" y="16200"/>
                  </a:cubicBezTo>
                  <a:cubicBezTo>
                    <a:pt x="16800" y="17550"/>
                    <a:pt x="14400" y="20250"/>
                    <a:pt x="16800" y="21600"/>
                  </a:cubicBezTo>
                  <a:cubicBezTo>
                    <a:pt x="16800" y="21600"/>
                    <a:pt x="16800" y="21600"/>
                    <a:pt x="16800" y="21600"/>
                  </a:cubicBezTo>
                  <a:cubicBezTo>
                    <a:pt x="14400" y="21600"/>
                    <a:pt x="11999" y="21600"/>
                    <a:pt x="9600" y="20250"/>
                  </a:cubicBezTo>
                  <a:cubicBezTo>
                    <a:pt x="2400" y="18900"/>
                    <a:pt x="0" y="13500"/>
                    <a:pt x="0" y="9450"/>
                  </a:cubicBezTo>
                  <a:cubicBezTo>
                    <a:pt x="0" y="6750"/>
                    <a:pt x="0" y="4050"/>
                    <a:pt x="4800" y="2700"/>
                  </a:cubicBezTo>
                  <a:cubicBezTo>
                    <a:pt x="7200" y="1350"/>
                    <a:pt x="9601" y="0"/>
                    <a:pt x="12000" y="0"/>
                  </a:cubicBezTo>
                  <a:cubicBezTo>
                    <a:pt x="14400" y="0"/>
                    <a:pt x="14400" y="1350"/>
                    <a:pt x="14400" y="1350"/>
                  </a:cubicBezTo>
                  <a:lnTo>
                    <a:pt x="12000" y="5400"/>
                  </a:lnTo>
                  <a:cubicBezTo>
                    <a:pt x="12000" y="4050"/>
                    <a:pt x="14400" y="2700"/>
                    <a:pt x="16800" y="1350"/>
                  </a:cubicBezTo>
                  <a:cubicBezTo>
                    <a:pt x="16800" y="1350"/>
                    <a:pt x="19201" y="1350"/>
                    <a:pt x="19201" y="1350"/>
                  </a:cubicBezTo>
                  <a:cubicBezTo>
                    <a:pt x="21600" y="5400"/>
                    <a:pt x="21600" y="810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6940E8F9-F451-4773-86D8-0B0CA1893C71}"/>
                </a:ext>
              </a:extLst>
            </p:cNvPr>
            <p:cNvSpPr/>
            <p:nvPr userDrawn="1"/>
          </p:nvSpPr>
          <p:spPr>
            <a:xfrm>
              <a:off x="4008220" y="3353473"/>
              <a:ext cx="57269" cy="10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150"/>
                    <a:pt x="19200" y="14850"/>
                    <a:pt x="16800" y="16200"/>
                  </a:cubicBezTo>
                  <a:cubicBezTo>
                    <a:pt x="16800" y="17550"/>
                    <a:pt x="14400" y="20250"/>
                    <a:pt x="16800" y="21600"/>
                  </a:cubicBezTo>
                  <a:cubicBezTo>
                    <a:pt x="16800" y="21600"/>
                    <a:pt x="16800" y="21600"/>
                    <a:pt x="16800" y="21600"/>
                  </a:cubicBezTo>
                  <a:cubicBezTo>
                    <a:pt x="14400" y="21600"/>
                    <a:pt x="11999" y="21600"/>
                    <a:pt x="9600" y="20250"/>
                  </a:cubicBezTo>
                  <a:cubicBezTo>
                    <a:pt x="2400" y="18900"/>
                    <a:pt x="0" y="13500"/>
                    <a:pt x="0" y="9450"/>
                  </a:cubicBezTo>
                  <a:cubicBezTo>
                    <a:pt x="0" y="6750"/>
                    <a:pt x="0" y="4050"/>
                    <a:pt x="4800" y="2700"/>
                  </a:cubicBezTo>
                  <a:cubicBezTo>
                    <a:pt x="7200" y="1350"/>
                    <a:pt x="9601" y="0"/>
                    <a:pt x="12000" y="0"/>
                  </a:cubicBezTo>
                  <a:cubicBezTo>
                    <a:pt x="14400" y="0"/>
                    <a:pt x="14400" y="1350"/>
                    <a:pt x="14400" y="1350"/>
                  </a:cubicBezTo>
                  <a:lnTo>
                    <a:pt x="12000" y="5400"/>
                  </a:lnTo>
                  <a:cubicBezTo>
                    <a:pt x="12000" y="4050"/>
                    <a:pt x="14400" y="2700"/>
                    <a:pt x="16800" y="1350"/>
                  </a:cubicBezTo>
                  <a:cubicBezTo>
                    <a:pt x="16800" y="1350"/>
                    <a:pt x="19201" y="1350"/>
                    <a:pt x="19201" y="1350"/>
                  </a:cubicBezTo>
                  <a:cubicBezTo>
                    <a:pt x="21600" y="4050"/>
                    <a:pt x="21600" y="675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D7231DB-4183-442B-AE56-CDF227AE4406}"/>
                </a:ext>
              </a:extLst>
            </p:cNvPr>
            <p:cNvSpPr/>
            <p:nvPr userDrawn="1"/>
          </p:nvSpPr>
          <p:spPr>
            <a:xfrm>
              <a:off x="4199116" y="3226214"/>
              <a:ext cx="70000" cy="49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5" extrusionOk="0">
                  <a:moveTo>
                    <a:pt x="11781" y="18900"/>
                  </a:moveTo>
                  <a:cubicBezTo>
                    <a:pt x="9818" y="18900"/>
                    <a:pt x="7854" y="16200"/>
                    <a:pt x="5891" y="13500"/>
                  </a:cubicBezTo>
                  <a:cubicBezTo>
                    <a:pt x="3927" y="10800"/>
                    <a:pt x="1963" y="10800"/>
                    <a:pt x="0" y="1080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0" y="8100"/>
                    <a:pt x="1964" y="5400"/>
                    <a:pt x="1964" y="5400"/>
                  </a:cubicBezTo>
                  <a:cubicBezTo>
                    <a:pt x="3927" y="0"/>
                    <a:pt x="9818" y="0"/>
                    <a:pt x="13746" y="0"/>
                  </a:cubicBezTo>
                  <a:cubicBezTo>
                    <a:pt x="15709" y="0"/>
                    <a:pt x="19636" y="2700"/>
                    <a:pt x="19636" y="5400"/>
                  </a:cubicBezTo>
                  <a:cubicBezTo>
                    <a:pt x="21600" y="8100"/>
                    <a:pt x="21600" y="10800"/>
                    <a:pt x="21600" y="13500"/>
                  </a:cubicBezTo>
                  <a:cubicBezTo>
                    <a:pt x="21600" y="13500"/>
                    <a:pt x="19636" y="16200"/>
                    <a:pt x="19636" y="13500"/>
                  </a:cubicBezTo>
                  <a:lnTo>
                    <a:pt x="15709" y="10800"/>
                  </a:lnTo>
                  <a:cubicBezTo>
                    <a:pt x="17673" y="13500"/>
                    <a:pt x="17673" y="13500"/>
                    <a:pt x="19636" y="16200"/>
                  </a:cubicBezTo>
                  <a:cubicBezTo>
                    <a:pt x="19636" y="16200"/>
                    <a:pt x="19636" y="18900"/>
                    <a:pt x="19636" y="18900"/>
                  </a:cubicBezTo>
                  <a:cubicBezTo>
                    <a:pt x="17672" y="21600"/>
                    <a:pt x="13745" y="21600"/>
                    <a:pt x="11781" y="189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9836FA0D-9138-4401-BBB5-01458421B7E7}"/>
                </a:ext>
              </a:extLst>
            </p:cNvPr>
            <p:cNvSpPr/>
            <p:nvPr userDrawn="1"/>
          </p:nvSpPr>
          <p:spPr>
            <a:xfrm>
              <a:off x="4135479" y="3353478"/>
              <a:ext cx="88408" cy="11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5" h="21316" extrusionOk="0">
                  <a:moveTo>
                    <a:pt x="16560" y="12221"/>
                  </a:moveTo>
                  <a:cubicBezTo>
                    <a:pt x="15120" y="13358"/>
                    <a:pt x="12240" y="14495"/>
                    <a:pt x="10800" y="16769"/>
                  </a:cubicBezTo>
                  <a:cubicBezTo>
                    <a:pt x="9360" y="17905"/>
                    <a:pt x="7920" y="20179"/>
                    <a:pt x="7920" y="21316"/>
                  </a:cubicBezTo>
                  <a:cubicBezTo>
                    <a:pt x="7920" y="21316"/>
                    <a:pt x="7920" y="21316"/>
                    <a:pt x="6480" y="21316"/>
                  </a:cubicBezTo>
                  <a:cubicBezTo>
                    <a:pt x="5040" y="20179"/>
                    <a:pt x="3600" y="19042"/>
                    <a:pt x="2160" y="17905"/>
                  </a:cubicBezTo>
                  <a:cubicBezTo>
                    <a:pt x="-720" y="14495"/>
                    <a:pt x="-720" y="9948"/>
                    <a:pt x="2160" y="6537"/>
                  </a:cubicBezTo>
                  <a:cubicBezTo>
                    <a:pt x="3600" y="4263"/>
                    <a:pt x="6480" y="1990"/>
                    <a:pt x="9360" y="853"/>
                  </a:cubicBezTo>
                  <a:cubicBezTo>
                    <a:pt x="10800" y="-284"/>
                    <a:pt x="13680" y="-284"/>
                    <a:pt x="16560" y="853"/>
                  </a:cubicBezTo>
                  <a:cubicBezTo>
                    <a:pt x="18000" y="853"/>
                    <a:pt x="18000" y="1990"/>
                    <a:pt x="16560" y="3126"/>
                  </a:cubicBezTo>
                  <a:lnTo>
                    <a:pt x="12240" y="5400"/>
                  </a:lnTo>
                  <a:cubicBezTo>
                    <a:pt x="13680" y="4263"/>
                    <a:pt x="15121" y="4263"/>
                    <a:pt x="16560" y="3126"/>
                  </a:cubicBezTo>
                  <a:cubicBezTo>
                    <a:pt x="18000" y="3126"/>
                    <a:pt x="18000" y="3126"/>
                    <a:pt x="19440" y="4263"/>
                  </a:cubicBezTo>
                  <a:cubicBezTo>
                    <a:pt x="20880" y="7674"/>
                    <a:pt x="19440" y="9948"/>
                    <a:pt x="16560" y="12221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35DE6924-3E78-4056-91EA-A922A5069E61}"/>
                </a:ext>
              </a:extLst>
            </p:cNvPr>
            <p:cNvSpPr/>
            <p:nvPr userDrawn="1"/>
          </p:nvSpPr>
          <p:spPr>
            <a:xfrm>
              <a:off x="4517276" y="2780786"/>
              <a:ext cx="57269" cy="10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150"/>
                    <a:pt x="19200" y="14850"/>
                    <a:pt x="16800" y="16200"/>
                  </a:cubicBezTo>
                  <a:cubicBezTo>
                    <a:pt x="16800" y="17550"/>
                    <a:pt x="14400" y="20250"/>
                    <a:pt x="16800" y="21600"/>
                  </a:cubicBezTo>
                  <a:cubicBezTo>
                    <a:pt x="16800" y="21600"/>
                    <a:pt x="16800" y="21600"/>
                    <a:pt x="16800" y="21600"/>
                  </a:cubicBezTo>
                  <a:cubicBezTo>
                    <a:pt x="14400" y="21600"/>
                    <a:pt x="11999" y="21600"/>
                    <a:pt x="9600" y="20250"/>
                  </a:cubicBezTo>
                  <a:cubicBezTo>
                    <a:pt x="2400" y="18900"/>
                    <a:pt x="0" y="13500"/>
                    <a:pt x="0" y="9450"/>
                  </a:cubicBezTo>
                  <a:cubicBezTo>
                    <a:pt x="0" y="6750"/>
                    <a:pt x="0" y="4050"/>
                    <a:pt x="4800" y="2700"/>
                  </a:cubicBezTo>
                  <a:cubicBezTo>
                    <a:pt x="7200" y="1350"/>
                    <a:pt x="9601" y="0"/>
                    <a:pt x="12000" y="0"/>
                  </a:cubicBezTo>
                  <a:cubicBezTo>
                    <a:pt x="14400" y="0"/>
                    <a:pt x="14400" y="1350"/>
                    <a:pt x="14400" y="1350"/>
                  </a:cubicBezTo>
                  <a:lnTo>
                    <a:pt x="12000" y="5400"/>
                  </a:lnTo>
                  <a:cubicBezTo>
                    <a:pt x="12000" y="4050"/>
                    <a:pt x="14400" y="2700"/>
                    <a:pt x="16800" y="1350"/>
                  </a:cubicBezTo>
                  <a:cubicBezTo>
                    <a:pt x="16800" y="1350"/>
                    <a:pt x="19201" y="1350"/>
                    <a:pt x="19201" y="1350"/>
                  </a:cubicBezTo>
                  <a:cubicBezTo>
                    <a:pt x="21600" y="4050"/>
                    <a:pt x="21600" y="810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AB77D055-A9D2-464D-9BD6-A651E58D88BC}"/>
                </a:ext>
              </a:extLst>
            </p:cNvPr>
            <p:cNvSpPr/>
            <p:nvPr userDrawn="1"/>
          </p:nvSpPr>
          <p:spPr>
            <a:xfrm>
              <a:off x="3944588" y="3608001"/>
              <a:ext cx="95448" cy="5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20" y="21600"/>
                  </a:moveTo>
                  <a:cubicBezTo>
                    <a:pt x="8639" y="21600"/>
                    <a:pt x="7200" y="18900"/>
                    <a:pt x="5760" y="18900"/>
                  </a:cubicBezTo>
                  <a:cubicBezTo>
                    <a:pt x="4320" y="18900"/>
                    <a:pt x="1440" y="18900"/>
                    <a:pt x="0" y="18900"/>
                  </a:cubicBezTo>
                  <a:cubicBezTo>
                    <a:pt x="0" y="18900"/>
                    <a:pt x="0" y="18900"/>
                    <a:pt x="0" y="18900"/>
                  </a:cubicBezTo>
                  <a:cubicBezTo>
                    <a:pt x="0" y="16200"/>
                    <a:pt x="0" y="13500"/>
                    <a:pt x="1440" y="10800"/>
                  </a:cubicBezTo>
                  <a:cubicBezTo>
                    <a:pt x="2880" y="2700"/>
                    <a:pt x="7200" y="0"/>
                    <a:pt x="11520" y="0"/>
                  </a:cubicBezTo>
                  <a:cubicBezTo>
                    <a:pt x="14400" y="0"/>
                    <a:pt x="17280" y="0"/>
                    <a:pt x="18720" y="2700"/>
                  </a:cubicBezTo>
                  <a:cubicBezTo>
                    <a:pt x="20160" y="5400"/>
                    <a:pt x="21600" y="8100"/>
                    <a:pt x="21600" y="10800"/>
                  </a:cubicBezTo>
                  <a:cubicBezTo>
                    <a:pt x="21600" y="13500"/>
                    <a:pt x="20160" y="13500"/>
                    <a:pt x="20160" y="13500"/>
                  </a:cubicBezTo>
                  <a:lnTo>
                    <a:pt x="15840" y="10800"/>
                  </a:lnTo>
                  <a:cubicBezTo>
                    <a:pt x="17280" y="10800"/>
                    <a:pt x="18720" y="13500"/>
                    <a:pt x="20160" y="16200"/>
                  </a:cubicBezTo>
                  <a:cubicBezTo>
                    <a:pt x="20160" y="16200"/>
                    <a:pt x="21600" y="18900"/>
                    <a:pt x="20160" y="18900"/>
                  </a:cubicBezTo>
                  <a:cubicBezTo>
                    <a:pt x="17279" y="21600"/>
                    <a:pt x="14400" y="21600"/>
                    <a:pt x="11520" y="216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80AE93EF-77D5-4E65-B07F-87B03DD3B048}"/>
                </a:ext>
              </a:extLst>
            </p:cNvPr>
            <p:cNvSpPr/>
            <p:nvPr userDrawn="1"/>
          </p:nvSpPr>
          <p:spPr>
            <a:xfrm>
              <a:off x="4771798" y="2780791"/>
              <a:ext cx="101821" cy="64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16" extrusionOk="0">
                  <a:moveTo>
                    <a:pt x="10800" y="1473"/>
                  </a:moveTo>
                  <a:cubicBezTo>
                    <a:pt x="12150" y="3436"/>
                    <a:pt x="13500" y="5400"/>
                    <a:pt x="16200" y="7364"/>
                  </a:cubicBezTo>
                  <a:cubicBezTo>
                    <a:pt x="17550" y="9327"/>
                    <a:pt x="18900" y="9327"/>
                    <a:pt x="21600" y="9327"/>
                  </a:cubicBezTo>
                  <a:cubicBezTo>
                    <a:pt x="21600" y="9327"/>
                    <a:pt x="21600" y="9327"/>
                    <a:pt x="21600" y="9327"/>
                  </a:cubicBezTo>
                  <a:cubicBezTo>
                    <a:pt x="20250" y="11291"/>
                    <a:pt x="20250" y="13254"/>
                    <a:pt x="18900" y="15218"/>
                  </a:cubicBezTo>
                  <a:cubicBezTo>
                    <a:pt x="16200" y="19145"/>
                    <a:pt x="10800" y="21109"/>
                    <a:pt x="8100" y="19145"/>
                  </a:cubicBezTo>
                  <a:cubicBezTo>
                    <a:pt x="5400" y="19145"/>
                    <a:pt x="2700" y="17182"/>
                    <a:pt x="1350" y="13254"/>
                  </a:cubicBezTo>
                  <a:cubicBezTo>
                    <a:pt x="0" y="11291"/>
                    <a:pt x="0" y="7363"/>
                    <a:pt x="0" y="5400"/>
                  </a:cubicBezTo>
                  <a:cubicBezTo>
                    <a:pt x="0" y="3436"/>
                    <a:pt x="1350" y="3436"/>
                    <a:pt x="1350" y="3436"/>
                  </a:cubicBezTo>
                  <a:lnTo>
                    <a:pt x="4050" y="7363"/>
                  </a:lnTo>
                  <a:cubicBezTo>
                    <a:pt x="2700" y="5400"/>
                    <a:pt x="1350" y="3436"/>
                    <a:pt x="1350" y="3436"/>
                  </a:cubicBezTo>
                  <a:cubicBezTo>
                    <a:pt x="1350" y="3436"/>
                    <a:pt x="1350" y="1473"/>
                    <a:pt x="1350" y="1473"/>
                  </a:cubicBezTo>
                  <a:cubicBezTo>
                    <a:pt x="5400" y="-491"/>
                    <a:pt x="8100" y="-491"/>
                    <a:pt x="10800" y="147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ED675273-BF6C-424B-BC3C-E2742D429CBE}"/>
                </a:ext>
              </a:extLst>
            </p:cNvPr>
            <p:cNvSpPr/>
            <p:nvPr userDrawn="1"/>
          </p:nvSpPr>
          <p:spPr>
            <a:xfrm>
              <a:off x="5280859" y="3480742"/>
              <a:ext cx="95448" cy="97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01" extrusionOk="0">
                  <a:moveTo>
                    <a:pt x="15840" y="5400"/>
                  </a:moveTo>
                  <a:cubicBezTo>
                    <a:pt x="17280" y="8100"/>
                    <a:pt x="17280" y="9450"/>
                    <a:pt x="17280" y="12150"/>
                  </a:cubicBezTo>
                  <a:cubicBezTo>
                    <a:pt x="17280" y="13500"/>
                    <a:pt x="18720" y="16200"/>
                    <a:pt x="21600" y="17550"/>
                  </a:cubicBezTo>
                  <a:cubicBezTo>
                    <a:pt x="21600" y="17550"/>
                    <a:pt x="21600" y="17550"/>
                    <a:pt x="21600" y="18900"/>
                  </a:cubicBezTo>
                  <a:cubicBezTo>
                    <a:pt x="20160" y="20250"/>
                    <a:pt x="18720" y="20250"/>
                    <a:pt x="15840" y="20250"/>
                  </a:cubicBezTo>
                  <a:cubicBezTo>
                    <a:pt x="11520" y="21600"/>
                    <a:pt x="5760" y="18900"/>
                    <a:pt x="2880" y="14850"/>
                  </a:cubicBezTo>
                  <a:cubicBezTo>
                    <a:pt x="1440" y="12150"/>
                    <a:pt x="0" y="9450"/>
                    <a:pt x="0" y="6750"/>
                  </a:cubicBezTo>
                  <a:cubicBezTo>
                    <a:pt x="0" y="4050"/>
                    <a:pt x="1440" y="2700"/>
                    <a:pt x="2880" y="1350"/>
                  </a:cubicBezTo>
                  <a:cubicBezTo>
                    <a:pt x="4320" y="0"/>
                    <a:pt x="4320" y="1350"/>
                    <a:pt x="5760" y="2700"/>
                  </a:cubicBezTo>
                  <a:lnTo>
                    <a:pt x="7200" y="6750"/>
                  </a:lnTo>
                  <a:cubicBezTo>
                    <a:pt x="7200" y="5400"/>
                    <a:pt x="7200" y="4050"/>
                    <a:pt x="7200" y="1350"/>
                  </a:cubicBezTo>
                  <a:cubicBezTo>
                    <a:pt x="7200" y="0"/>
                    <a:pt x="8641" y="0"/>
                    <a:pt x="8641" y="0"/>
                  </a:cubicBezTo>
                  <a:cubicBezTo>
                    <a:pt x="11520" y="0"/>
                    <a:pt x="14400" y="2700"/>
                    <a:pt x="15840" y="54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B74C1D9D-8BFF-47F5-A0EA-B3EAC2D8FB3D}"/>
                </a:ext>
              </a:extLst>
            </p:cNvPr>
            <p:cNvSpPr/>
            <p:nvPr userDrawn="1"/>
          </p:nvSpPr>
          <p:spPr>
            <a:xfrm>
              <a:off x="5217222" y="3608001"/>
              <a:ext cx="146359" cy="91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25" extrusionOk="0">
                  <a:moveTo>
                    <a:pt x="9391" y="20160"/>
                  </a:moveTo>
                  <a:cubicBezTo>
                    <a:pt x="11270" y="18720"/>
                    <a:pt x="13148" y="17280"/>
                    <a:pt x="15026" y="15840"/>
                  </a:cubicBezTo>
                  <a:cubicBezTo>
                    <a:pt x="16904" y="14400"/>
                    <a:pt x="18782" y="14400"/>
                    <a:pt x="20661" y="14400"/>
                  </a:cubicBezTo>
                  <a:cubicBezTo>
                    <a:pt x="20661" y="14400"/>
                    <a:pt x="21600" y="14400"/>
                    <a:pt x="21600" y="14400"/>
                  </a:cubicBezTo>
                  <a:cubicBezTo>
                    <a:pt x="21600" y="11520"/>
                    <a:pt x="20661" y="10080"/>
                    <a:pt x="19722" y="7200"/>
                  </a:cubicBezTo>
                  <a:cubicBezTo>
                    <a:pt x="16904" y="1440"/>
                    <a:pt x="13148" y="0"/>
                    <a:pt x="8452" y="0"/>
                  </a:cubicBezTo>
                  <a:cubicBezTo>
                    <a:pt x="5635" y="0"/>
                    <a:pt x="3757" y="1440"/>
                    <a:pt x="1878" y="4320"/>
                  </a:cubicBezTo>
                  <a:cubicBezTo>
                    <a:pt x="939" y="5760"/>
                    <a:pt x="0" y="8640"/>
                    <a:pt x="0" y="11520"/>
                  </a:cubicBezTo>
                  <a:cubicBezTo>
                    <a:pt x="0" y="12960"/>
                    <a:pt x="939" y="14400"/>
                    <a:pt x="1878" y="12960"/>
                  </a:cubicBezTo>
                  <a:lnTo>
                    <a:pt x="5635" y="10080"/>
                  </a:lnTo>
                  <a:cubicBezTo>
                    <a:pt x="4696" y="11520"/>
                    <a:pt x="2818" y="12960"/>
                    <a:pt x="1878" y="14400"/>
                  </a:cubicBezTo>
                  <a:cubicBezTo>
                    <a:pt x="939" y="15840"/>
                    <a:pt x="1878" y="17280"/>
                    <a:pt x="1878" y="17280"/>
                  </a:cubicBezTo>
                  <a:cubicBezTo>
                    <a:pt x="3757" y="20160"/>
                    <a:pt x="6574" y="21600"/>
                    <a:pt x="9391" y="2016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64BB7910-D54A-4B02-8272-667C14E42901}"/>
                </a:ext>
              </a:extLst>
            </p:cNvPr>
            <p:cNvSpPr/>
            <p:nvPr userDrawn="1"/>
          </p:nvSpPr>
          <p:spPr>
            <a:xfrm>
              <a:off x="5280859" y="3735270"/>
              <a:ext cx="190896" cy="127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40" y="17280"/>
                  </a:moveTo>
                  <a:cubicBezTo>
                    <a:pt x="10800" y="18360"/>
                    <a:pt x="12960" y="18360"/>
                    <a:pt x="15120" y="18360"/>
                  </a:cubicBezTo>
                  <a:cubicBezTo>
                    <a:pt x="17280" y="18360"/>
                    <a:pt x="19440" y="19440"/>
                    <a:pt x="20880" y="21600"/>
                  </a:cubicBezTo>
                  <a:cubicBezTo>
                    <a:pt x="20880" y="21600"/>
                    <a:pt x="21600" y="21600"/>
                    <a:pt x="21600" y="21600"/>
                  </a:cubicBezTo>
                  <a:cubicBezTo>
                    <a:pt x="21600" y="19440"/>
                    <a:pt x="21600" y="17280"/>
                    <a:pt x="21600" y="15120"/>
                  </a:cubicBezTo>
                  <a:cubicBezTo>
                    <a:pt x="20160" y="9720"/>
                    <a:pt x="16560" y="5400"/>
                    <a:pt x="11520" y="2160"/>
                  </a:cubicBezTo>
                  <a:cubicBezTo>
                    <a:pt x="8640" y="1080"/>
                    <a:pt x="5760" y="0"/>
                    <a:pt x="3600" y="0"/>
                  </a:cubicBezTo>
                  <a:cubicBezTo>
                    <a:pt x="2160" y="0"/>
                    <a:pt x="0" y="2160"/>
                    <a:pt x="0" y="3240"/>
                  </a:cubicBezTo>
                  <a:cubicBezTo>
                    <a:pt x="0" y="4320"/>
                    <a:pt x="720" y="5400"/>
                    <a:pt x="1440" y="5400"/>
                  </a:cubicBezTo>
                  <a:lnTo>
                    <a:pt x="5760" y="6480"/>
                  </a:lnTo>
                  <a:cubicBezTo>
                    <a:pt x="4320" y="6480"/>
                    <a:pt x="2880" y="6480"/>
                    <a:pt x="1440" y="6480"/>
                  </a:cubicBezTo>
                  <a:cubicBezTo>
                    <a:pt x="720" y="6480"/>
                    <a:pt x="720" y="7560"/>
                    <a:pt x="720" y="8640"/>
                  </a:cubicBezTo>
                  <a:cubicBezTo>
                    <a:pt x="2160" y="12960"/>
                    <a:pt x="5760" y="16200"/>
                    <a:pt x="8640" y="1728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3009E12C-D074-4D3E-8AD7-F99CF44191ED}"/>
                </a:ext>
              </a:extLst>
            </p:cNvPr>
            <p:cNvSpPr/>
            <p:nvPr userDrawn="1"/>
          </p:nvSpPr>
          <p:spPr>
            <a:xfrm>
              <a:off x="5217227" y="3353478"/>
              <a:ext cx="198502" cy="133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0658" extrusionOk="0">
                  <a:moveTo>
                    <a:pt x="11981" y="16731"/>
                  </a:moveTo>
                  <a:cubicBezTo>
                    <a:pt x="13331" y="14767"/>
                    <a:pt x="14681" y="11822"/>
                    <a:pt x="16031" y="9858"/>
                  </a:cubicBezTo>
                  <a:cubicBezTo>
                    <a:pt x="17381" y="7894"/>
                    <a:pt x="18731" y="5931"/>
                    <a:pt x="20756" y="5931"/>
                  </a:cubicBezTo>
                  <a:cubicBezTo>
                    <a:pt x="20756" y="5931"/>
                    <a:pt x="21431" y="4949"/>
                    <a:pt x="20756" y="4949"/>
                  </a:cubicBezTo>
                  <a:cubicBezTo>
                    <a:pt x="20081" y="2985"/>
                    <a:pt x="18731" y="2003"/>
                    <a:pt x="17381" y="1022"/>
                  </a:cubicBezTo>
                  <a:cubicBezTo>
                    <a:pt x="14006" y="-942"/>
                    <a:pt x="9281" y="40"/>
                    <a:pt x="5906" y="2985"/>
                  </a:cubicBezTo>
                  <a:cubicBezTo>
                    <a:pt x="3881" y="4949"/>
                    <a:pt x="1856" y="6913"/>
                    <a:pt x="506" y="10840"/>
                  </a:cubicBezTo>
                  <a:cubicBezTo>
                    <a:pt x="-169" y="12803"/>
                    <a:pt x="-169" y="15749"/>
                    <a:pt x="506" y="17713"/>
                  </a:cubicBezTo>
                  <a:cubicBezTo>
                    <a:pt x="1181" y="18694"/>
                    <a:pt x="1856" y="18694"/>
                    <a:pt x="2531" y="17713"/>
                  </a:cubicBezTo>
                  <a:lnTo>
                    <a:pt x="5231" y="13785"/>
                  </a:lnTo>
                  <a:cubicBezTo>
                    <a:pt x="4556" y="15749"/>
                    <a:pt x="3881" y="17713"/>
                    <a:pt x="3206" y="18694"/>
                  </a:cubicBezTo>
                  <a:cubicBezTo>
                    <a:pt x="3206" y="19676"/>
                    <a:pt x="3206" y="20658"/>
                    <a:pt x="3881" y="20658"/>
                  </a:cubicBezTo>
                  <a:cubicBezTo>
                    <a:pt x="6581" y="20658"/>
                    <a:pt x="9281" y="19676"/>
                    <a:pt x="11981" y="16731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B9695B9-25A9-4503-A5B0-CAA096910BB2}"/>
              </a:ext>
            </a:extLst>
          </p:cNvPr>
          <p:cNvGrpSpPr/>
          <p:nvPr userDrawn="1"/>
        </p:nvGrpSpPr>
        <p:grpSpPr>
          <a:xfrm>
            <a:off x="583393" y="4804043"/>
            <a:ext cx="1192455" cy="1027775"/>
            <a:chOff x="1163979" y="2803155"/>
            <a:chExt cx="1269112" cy="132355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9EEA057-054A-4AAC-BD6F-AF6223E7645D}"/>
                </a:ext>
              </a:extLst>
            </p:cNvPr>
            <p:cNvSpPr/>
            <p:nvPr userDrawn="1"/>
          </p:nvSpPr>
          <p:spPr>
            <a:xfrm>
              <a:off x="1227616" y="2866787"/>
              <a:ext cx="1177186" cy="1240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64" y="15840"/>
                  </a:moveTo>
                  <a:cubicBezTo>
                    <a:pt x="17397" y="15397"/>
                    <a:pt x="17046" y="14954"/>
                    <a:pt x="16813" y="14511"/>
                  </a:cubicBezTo>
                  <a:cubicBezTo>
                    <a:pt x="16579" y="14178"/>
                    <a:pt x="16463" y="13735"/>
                    <a:pt x="16346" y="13292"/>
                  </a:cubicBezTo>
                  <a:cubicBezTo>
                    <a:pt x="16463" y="13292"/>
                    <a:pt x="16579" y="13403"/>
                    <a:pt x="16696" y="13403"/>
                  </a:cubicBezTo>
                  <a:cubicBezTo>
                    <a:pt x="17280" y="13514"/>
                    <a:pt x="17747" y="13735"/>
                    <a:pt x="18331" y="13735"/>
                  </a:cubicBezTo>
                  <a:cubicBezTo>
                    <a:pt x="19382" y="13957"/>
                    <a:pt x="20549" y="14068"/>
                    <a:pt x="21600" y="13957"/>
                  </a:cubicBezTo>
                  <a:cubicBezTo>
                    <a:pt x="20549" y="13957"/>
                    <a:pt x="19382" y="13735"/>
                    <a:pt x="18331" y="13514"/>
                  </a:cubicBezTo>
                  <a:cubicBezTo>
                    <a:pt x="17747" y="13403"/>
                    <a:pt x="17280" y="13292"/>
                    <a:pt x="16813" y="13071"/>
                  </a:cubicBezTo>
                  <a:cubicBezTo>
                    <a:pt x="16696" y="13071"/>
                    <a:pt x="16463" y="12960"/>
                    <a:pt x="16346" y="12960"/>
                  </a:cubicBezTo>
                  <a:cubicBezTo>
                    <a:pt x="16346" y="12960"/>
                    <a:pt x="16346" y="12960"/>
                    <a:pt x="16346" y="12960"/>
                  </a:cubicBezTo>
                  <a:lnTo>
                    <a:pt x="16229" y="12960"/>
                  </a:lnTo>
                  <a:cubicBezTo>
                    <a:pt x="15879" y="12849"/>
                    <a:pt x="15529" y="12738"/>
                    <a:pt x="15178" y="12628"/>
                  </a:cubicBezTo>
                  <a:cubicBezTo>
                    <a:pt x="14595" y="12517"/>
                    <a:pt x="14011" y="12406"/>
                    <a:pt x="13427" y="12517"/>
                  </a:cubicBezTo>
                  <a:cubicBezTo>
                    <a:pt x="12843" y="12628"/>
                    <a:pt x="12376" y="12849"/>
                    <a:pt x="11792" y="13071"/>
                  </a:cubicBezTo>
                  <a:cubicBezTo>
                    <a:pt x="11209" y="13403"/>
                    <a:pt x="10625" y="13735"/>
                    <a:pt x="10041" y="14178"/>
                  </a:cubicBezTo>
                  <a:cubicBezTo>
                    <a:pt x="10158" y="13957"/>
                    <a:pt x="10158" y="13735"/>
                    <a:pt x="10275" y="13403"/>
                  </a:cubicBezTo>
                  <a:cubicBezTo>
                    <a:pt x="10508" y="12517"/>
                    <a:pt x="10625" y="11631"/>
                    <a:pt x="10742" y="10745"/>
                  </a:cubicBezTo>
                  <a:cubicBezTo>
                    <a:pt x="10742" y="10523"/>
                    <a:pt x="10742" y="10302"/>
                    <a:pt x="10858" y="10080"/>
                  </a:cubicBezTo>
                  <a:cubicBezTo>
                    <a:pt x="10858" y="9969"/>
                    <a:pt x="10975" y="9748"/>
                    <a:pt x="11092" y="9748"/>
                  </a:cubicBezTo>
                  <a:cubicBezTo>
                    <a:pt x="12143" y="9194"/>
                    <a:pt x="13544" y="8862"/>
                    <a:pt x="14828" y="8862"/>
                  </a:cubicBezTo>
                  <a:cubicBezTo>
                    <a:pt x="13777" y="8640"/>
                    <a:pt x="12610" y="8751"/>
                    <a:pt x="11559" y="8972"/>
                  </a:cubicBezTo>
                  <a:cubicBezTo>
                    <a:pt x="11209" y="9083"/>
                    <a:pt x="10975" y="8862"/>
                    <a:pt x="10975" y="8529"/>
                  </a:cubicBezTo>
                  <a:cubicBezTo>
                    <a:pt x="10975" y="8308"/>
                    <a:pt x="10975" y="8197"/>
                    <a:pt x="10975" y="7975"/>
                  </a:cubicBezTo>
                  <a:cubicBezTo>
                    <a:pt x="10975" y="7089"/>
                    <a:pt x="10975" y="6203"/>
                    <a:pt x="10858" y="5317"/>
                  </a:cubicBezTo>
                  <a:cubicBezTo>
                    <a:pt x="10858" y="5206"/>
                    <a:pt x="10858" y="4985"/>
                    <a:pt x="10742" y="4874"/>
                  </a:cubicBezTo>
                  <a:cubicBezTo>
                    <a:pt x="11325" y="4874"/>
                    <a:pt x="11792" y="4763"/>
                    <a:pt x="12259" y="4652"/>
                  </a:cubicBezTo>
                  <a:lnTo>
                    <a:pt x="12843" y="4431"/>
                  </a:lnTo>
                  <a:cubicBezTo>
                    <a:pt x="12843" y="4431"/>
                    <a:pt x="12843" y="4431"/>
                    <a:pt x="12843" y="4431"/>
                  </a:cubicBezTo>
                  <a:lnTo>
                    <a:pt x="13427" y="4209"/>
                  </a:lnTo>
                  <a:cubicBezTo>
                    <a:pt x="13427" y="4209"/>
                    <a:pt x="13427" y="4209"/>
                    <a:pt x="13427" y="4209"/>
                  </a:cubicBezTo>
                  <a:lnTo>
                    <a:pt x="14011" y="3988"/>
                  </a:lnTo>
                  <a:cubicBezTo>
                    <a:pt x="14011" y="3988"/>
                    <a:pt x="14011" y="3988"/>
                    <a:pt x="14011" y="3988"/>
                  </a:cubicBezTo>
                  <a:cubicBezTo>
                    <a:pt x="14244" y="3877"/>
                    <a:pt x="14361" y="3766"/>
                    <a:pt x="14478" y="3655"/>
                  </a:cubicBezTo>
                  <a:cubicBezTo>
                    <a:pt x="14244" y="3766"/>
                    <a:pt x="14128" y="3766"/>
                    <a:pt x="13894" y="3877"/>
                  </a:cubicBezTo>
                  <a:cubicBezTo>
                    <a:pt x="13894" y="3877"/>
                    <a:pt x="13894" y="3877"/>
                    <a:pt x="13894" y="3877"/>
                  </a:cubicBezTo>
                  <a:lnTo>
                    <a:pt x="13310" y="4098"/>
                  </a:lnTo>
                  <a:cubicBezTo>
                    <a:pt x="13310" y="4098"/>
                    <a:pt x="13310" y="4098"/>
                    <a:pt x="13310" y="4098"/>
                  </a:cubicBezTo>
                  <a:lnTo>
                    <a:pt x="12727" y="4209"/>
                  </a:lnTo>
                  <a:cubicBezTo>
                    <a:pt x="12727" y="4209"/>
                    <a:pt x="12727" y="4209"/>
                    <a:pt x="12727" y="4209"/>
                  </a:cubicBezTo>
                  <a:lnTo>
                    <a:pt x="12143" y="4320"/>
                  </a:lnTo>
                  <a:cubicBezTo>
                    <a:pt x="11792" y="4431"/>
                    <a:pt x="11442" y="4431"/>
                    <a:pt x="10975" y="4431"/>
                  </a:cubicBezTo>
                  <a:cubicBezTo>
                    <a:pt x="10742" y="4431"/>
                    <a:pt x="10508" y="4320"/>
                    <a:pt x="10508" y="4098"/>
                  </a:cubicBezTo>
                  <a:cubicBezTo>
                    <a:pt x="10391" y="3545"/>
                    <a:pt x="10275" y="3102"/>
                    <a:pt x="10158" y="2548"/>
                  </a:cubicBezTo>
                  <a:cubicBezTo>
                    <a:pt x="9924" y="1662"/>
                    <a:pt x="9691" y="775"/>
                    <a:pt x="9341" y="0"/>
                  </a:cubicBezTo>
                  <a:cubicBezTo>
                    <a:pt x="9574" y="886"/>
                    <a:pt x="9808" y="1772"/>
                    <a:pt x="10041" y="2658"/>
                  </a:cubicBezTo>
                  <a:cubicBezTo>
                    <a:pt x="10158" y="3102"/>
                    <a:pt x="10158" y="3545"/>
                    <a:pt x="10275" y="4098"/>
                  </a:cubicBezTo>
                  <a:cubicBezTo>
                    <a:pt x="10275" y="4431"/>
                    <a:pt x="10041" y="4652"/>
                    <a:pt x="9808" y="4652"/>
                  </a:cubicBezTo>
                  <a:cubicBezTo>
                    <a:pt x="9808" y="4652"/>
                    <a:pt x="9691" y="4652"/>
                    <a:pt x="9691" y="4652"/>
                  </a:cubicBezTo>
                  <a:cubicBezTo>
                    <a:pt x="8874" y="4542"/>
                    <a:pt x="8056" y="4431"/>
                    <a:pt x="7239" y="4209"/>
                  </a:cubicBezTo>
                  <a:cubicBezTo>
                    <a:pt x="6422" y="3988"/>
                    <a:pt x="5721" y="3545"/>
                    <a:pt x="5021" y="3102"/>
                  </a:cubicBezTo>
                  <a:cubicBezTo>
                    <a:pt x="5137" y="3212"/>
                    <a:pt x="5371" y="3323"/>
                    <a:pt x="5488" y="3434"/>
                  </a:cubicBezTo>
                  <a:cubicBezTo>
                    <a:pt x="5488" y="3434"/>
                    <a:pt x="5488" y="3434"/>
                    <a:pt x="5488" y="3434"/>
                  </a:cubicBezTo>
                  <a:lnTo>
                    <a:pt x="5955" y="3766"/>
                  </a:lnTo>
                  <a:cubicBezTo>
                    <a:pt x="5955" y="3766"/>
                    <a:pt x="5955" y="3766"/>
                    <a:pt x="5955" y="3766"/>
                  </a:cubicBezTo>
                  <a:lnTo>
                    <a:pt x="6422" y="4098"/>
                  </a:lnTo>
                  <a:cubicBezTo>
                    <a:pt x="6422" y="4098"/>
                    <a:pt x="6422" y="4098"/>
                    <a:pt x="6422" y="4098"/>
                  </a:cubicBezTo>
                  <a:lnTo>
                    <a:pt x="7005" y="4320"/>
                  </a:lnTo>
                  <a:cubicBezTo>
                    <a:pt x="7122" y="4320"/>
                    <a:pt x="7239" y="4431"/>
                    <a:pt x="7356" y="4431"/>
                  </a:cubicBezTo>
                  <a:cubicBezTo>
                    <a:pt x="7005" y="5317"/>
                    <a:pt x="6422" y="6092"/>
                    <a:pt x="5604" y="6757"/>
                  </a:cubicBezTo>
                  <a:cubicBezTo>
                    <a:pt x="6422" y="6314"/>
                    <a:pt x="7122" y="5649"/>
                    <a:pt x="7706" y="4874"/>
                  </a:cubicBezTo>
                  <a:cubicBezTo>
                    <a:pt x="7823" y="4763"/>
                    <a:pt x="8056" y="4652"/>
                    <a:pt x="8173" y="4652"/>
                  </a:cubicBezTo>
                  <a:cubicBezTo>
                    <a:pt x="8523" y="4763"/>
                    <a:pt x="8990" y="4763"/>
                    <a:pt x="9457" y="4874"/>
                  </a:cubicBezTo>
                  <a:cubicBezTo>
                    <a:pt x="9691" y="4874"/>
                    <a:pt x="10041" y="4874"/>
                    <a:pt x="10275" y="4874"/>
                  </a:cubicBezTo>
                  <a:cubicBezTo>
                    <a:pt x="10275" y="4985"/>
                    <a:pt x="10275" y="5206"/>
                    <a:pt x="10275" y="5317"/>
                  </a:cubicBezTo>
                  <a:cubicBezTo>
                    <a:pt x="10275" y="6203"/>
                    <a:pt x="10391" y="7089"/>
                    <a:pt x="10275" y="7975"/>
                  </a:cubicBezTo>
                  <a:cubicBezTo>
                    <a:pt x="10275" y="8862"/>
                    <a:pt x="10158" y="9748"/>
                    <a:pt x="10041" y="10634"/>
                  </a:cubicBezTo>
                  <a:cubicBezTo>
                    <a:pt x="9924" y="11520"/>
                    <a:pt x="9691" y="12406"/>
                    <a:pt x="9457" y="13182"/>
                  </a:cubicBezTo>
                  <a:cubicBezTo>
                    <a:pt x="9341" y="13514"/>
                    <a:pt x="9224" y="13735"/>
                    <a:pt x="9224" y="14068"/>
                  </a:cubicBezTo>
                  <a:cubicBezTo>
                    <a:pt x="9107" y="14400"/>
                    <a:pt x="8757" y="14511"/>
                    <a:pt x="8523" y="14289"/>
                  </a:cubicBezTo>
                  <a:cubicBezTo>
                    <a:pt x="8173" y="14068"/>
                    <a:pt x="7939" y="13846"/>
                    <a:pt x="7589" y="13625"/>
                  </a:cubicBezTo>
                  <a:lnTo>
                    <a:pt x="7589" y="13625"/>
                  </a:lnTo>
                  <a:cubicBezTo>
                    <a:pt x="7589" y="13625"/>
                    <a:pt x="7589" y="13625"/>
                    <a:pt x="7589" y="13625"/>
                  </a:cubicBezTo>
                  <a:cubicBezTo>
                    <a:pt x="7005" y="13292"/>
                    <a:pt x="6422" y="12960"/>
                    <a:pt x="5838" y="12738"/>
                  </a:cubicBezTo>
                  <a:cubicBezTo>
                    <a:pt x="5721" y="12628"/>
                    <a:pt x="5604" y="12517"/>
                    <a:pt x="5604" y="12406"/>
                  </a:cubicBezTo>
                  <a:cubicBezTo>
                    <a:pt x="5488" y="11852"/>
                    <a:pt x="5488" y="11188"/>
                    <a:pt x="5254" y="10634"/>
                  </a:cubicBezTo>
                  <a:cubicBezTo>
                    <a:pt x="5137" y="10302"/>
                    <a:pt x="5021" y="9858"/>
                    <a:pt x="4904" y="9526"/>
                  </a:cubicBezTo>
                  <a:cubicBezTo>
                    <a:pt x="4787" y="9194"/>
                    <a:pt x="4554" y="8862"/>
                    <a:pt x="4320" y="8529"/>
                  </a:cubicBezTo>
                  <a:cubicBezTo>
                    <a:pt x="4437" y="8862"/>
                    <a:pt x="4670" y="9194"/>
                    <a:pt x="4787" y="9526"/>
                  </a:cubicBezTo>
                  <a:cubicBezTo>
                    <a:pt x="4904" y="9858"/>
                    <a:pt x="4904" y="10191"/>
                    <a:pt x="5021" y="10634"/>
                  </a:cubicBezTo>
                  <a:cubicBezTo>
                    <a:pt x="5021" y="11077"/>
                    <a:pt x="5137" y="11409"/>
                    <a:pt x="5137" y="11852"/>
                  </a:cubicBezTo>
                  <a:cubicBezTo>
                    <a:pt x="5137" y="12185"/>
                    <a:pt x="4787" y="12406"/>
                    <a:pt x="4554" y="12295"/>
                  </a:cubicBezTo>
                  <a:cubicBezTo>
                    <a:pt x="3036" y="11852"/>
                    <a:pt x="1518" y="11742"/>
                    <a:pt x="0" y="11963"/>
                  </a:cubicBezTo>
                  <a:cubicBezTo>
                    <a:pt x="1751" y="11852"/>
                    <a:pt x="3619" y="12185"/>
                    <a:pt x="5137" y="12849"/>
                  </a:cubicBezTo>
                  <a:cubicBezTo>
                    <a:pt x="5137" y="12849"/>
                    <a:pt x="5137" y="12849"/>
                    <a:pt x="5137" y="12849"/>
                  </a:cubicBezTo>
                  <a:lnTo>
                    <a:pt x="5137" y="12849"/>
                  </a:lnTo>
                  <a:cubicBezTo>
                    <a:pt x="5604" y="13071"/>
                    <a:pt x="6071" y="13292"/>
                    <a:pt x="6538" y="13514"/>
                  </a:cubicBezTo>
                  <a:cubicBezTo>
                    <a:pt x="6889" y="13735"/>
                    <a:pt x="6889" y="14178"/>
                    <a:pt x="6538" y="14289"/>
                  </a:cubicBezTo>
                  <a:cubicBezTo>
                    <a:pt x="5838" y="14622"/>
                    <a:pt x="5254" y="14843"/>
                    <a:pt x="4554" y="15065"/>
                  </a:cubicBezTo>
                  <a:cubicBezTo>
                    <a:pt x="3970" y="15286"/>
                    <a:pt x="3386" y="15397"/>
                    <a:pt x="2802" y="15508"/>
                  </a:cubicBezTo>
                  <a:cubicBezTo>
                    <a:pt x="2218" y="15618"/>
                    <a:pt x="1635" y="15729"/>
                    <a:pt x="1051" y="15951"/>
                  </a:cubicBezTo>
                  <a:cubicBezTo>
                    <a:pt x="1635" y="15840"/>
                    <a:pt x="2218" y="15729"/>
                    <a:pt x="2802" y="15729"/>
                  </a:cubicBezTo>
                  <a:cubicBezTo>
                    <a:pt x="3386" y="15729"/>
                    <a:pt x="3970" y="15618"/>
                    <a:pt x="4670" y="15508"/>
                  </a:cubicBezTo>
                  <a:cubicBezTo>
                    <a:pt x="5721" y="15286"/>
                    <a:pt x="6655" y="14954"/>
                    <a:pt x="7589" y="14622"/>
                  </a:cubicBezTo>
                  <a:cubicBezTo>
                    <a:pt x="7706" y="14511"/>
                    <a:pt x="7939" y="14511"/>
                    <a:pt x="8056" y="14732"/>
                  </a:cubicBezTo>
                  <a:cubicBezTo>
                    <a:pt x="8406" y="15065"/>
                    <a:pt x="8757" y="15286"/>
                    <a:pt x="8990" y="15618"/>
                  </a:cubicBezTo>
                  <a:cubicBezTo>
                    <a:pt x="8990" y="15729"/>
                    <a:pt x="8874" y="15840"/>
                    <a:pt x="8874" y="16062"/>
                  </a:cubicBezTo>
                  <a:cubicBezTo>
                    <a:pt x="8523" y="16948"/>
                    <a:pt x="8406" y="17834"/>
                    <a:pt x="8290" y="18831"/>
                  </a:cubicBezTo>
                  <a:cubicBezTo>
                    <a:pt x="8290" y="19606"/>
                    <a:pt x="8290" y="20382"/>
                    <a:pt x="8290" y="21157"/>
                  </a:cubicBezTo>
                  <a:cubicBezTo>
                    <a:pt x="8290" y="21378"/>
                    <a:pt x="8523" y="21600"/>
                    <a:pt x="8757" y="21600"/>
                  </a:cubicBezTo>
                  <a:lnTo>
                    <a:pt x="8757" y="21600"/>
                  </a:lnTo>
                  <a:cubicBezTo>
                    <a:pt x="8990" y="21600"/>
                    <a:pt x="9224" y="21378"/>
                    <a:pt x="9224" y="21046"/>
                  </a:cubicBezTo>
                  <a:cubicBezTo>
                    <a:pt x="9107" y="20271"/>
                    <a:pt x="9107" y="19606"/>
                    <a:pt x="9107" y="18831"/>
                  </a:cubicBezTo>
                  <a:cubicBezTo>
                    <a:pt x="9107" y="17945"/>
                    <a:pt x="9224" y="17169"/>
                    <a:pt x="9457" y="16283"/>
                  </a:cubicBezTo>
                  <a:cubicBezTo>
                    <a:pt x="9457" y="16062"/>
                    <a:pt x="9574" y="15951"/>
                    <a:pt x="9574" y="15729"/>
                  </a:cubicBezTo>
                  <a:cubicBezTo>
                    <a:pt x="9574" y="15729"/>
                    <a:pt x="9574" y="15618"/>
                    <a:pt x="9691" y="15618"/>
                  </a:cubicBezTo>
                  <a:cubicBezTo>
                    <a:pt x="10275" y="14843"/>
                    <a:pt x="11092" y="14289"/>
                    <a:pt x="12026" y="13846"/>
                  </a:cubicBezTo>
                  <a:cubicBezTo>
                    <a:pt x="12960" y="13292"/>
                    <a:pt x="14011" y="13071"/>
                    <a:pt x="15062" y="13292"/>
                  </a:cubicBezTo>
                  <a:cubicBezTo>
                    <a:pt x="15178" y="13292"/>
                    <a:pt x="15295" y="13292"/>
                    <a:pt x="15295" y="13403"/>
                  </a:cubicBezTo>
                  <a:cubicBezTo>
                    <a:pt x="15412" y="13403"/>
                    <a:pt x="15529" y="13625"/>
                    <a:pt x="15645" y="13735"/>
                  </a:cubicBezTo>
                  <a:cubicBezTo>
                    <a:pt x="15762" y="14289"/>
                    <a:pt x="15996" y="14732"/>
                    <a:pt x="16346" y="15175"/>
                  </a:cubicBezTo>
                  <a:cubicBezTo>
                    <a:pt x="16696" y="15729"/>
                    <a:pt x="17163" y="16062"/>
                    <a:pt x="17630" y="16505"/>
                  </a:cubicBezTo>
                  <a:cubicBezTo>
                    <a:pt x="18097" y="16948"/>
                    <a:pt x="18564" y="17280"/>
                    <a:pt x="19148" y="17612"/>
                  </a:cubicBezTo>
                  <a:cubicBezTo>
                    <a:pt x="19615" y="17945"/>
                    <a:pt x="20199" y="18277"/>
                    <a:pt x="20783" y="18498"/>
                  </a:cubicBezTo>
                  <a:cubicBezTo>
                    <a:pt x="20199" y="18277"/>
                    <a:pt x="19732" y="17834"/>
                    <a:pt x="19265" y="17502"/>
                  </a:cubicBezTo>
                  <a:cubicBezTo>
                    <a:pt x="18798" y="16726"/>
                    <a:pt x="18331" y="16283"/>
                    <a:pt x="17864" y="15840"/>
                  </a:cubicBezTo>
                  <a:close/>
                </a:path>
              </a:pathLst>
            </a:custGeom>
            <a:solidFill>
              <a:srgbClr val="864A0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99CAFF48-E03C-47D3-9452-EAA58ADD4ADF}"/>
                </a:ext>
              </a:extLst>
            </p:cNvPr>
            <p:cNvSpPr/>
            <p:nvPr userDrawn="1"/>
          </p:nvSpPr>
          <p:spPr>
            <a:xfrm>
              <a:off x="1545771" y="3948526"/>
              <a:ext cx="197264" cy="178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571"/>
                  </a:moveTo>
                  <a:cubicBezTo>
                    <a:pt x="21600" y="11571"/>
                    <a:pt x="17419" y="14657"/>
                    <a:pt x="13935" y="18514"/>
                  </a:cubicBezTo>
                  <a:cubicBezTo>
                    <a:pt x="14632" y="16200"/>
                    <a:pt x="15329" y="13114"/>
                    <a:pt x="17419" y="9257"/>
                  </a:cubicBezTo>
                  <a:cubicBezTo>
                    <a:pt x="17419" y="9257"/>
                    <a:pt x="13239" y="13886"/>
                    <a:pt x="11148" y="18514"/>
                  </a:cubicBezTo>
                  <a:cubicBezTo>
                    <a:pt x="8361" y="8486"/>
                    <a:pt x="0" y="0"/>
                    <a:pt x="0" y="0"/>
                  </a:cubicBezTo>
                  <a:cubicBezTo>
                    <a:pt x="6271" y="10800"/>
                    <a:pt x="6271" y="21600"/>
                    <a:pt x="6271" y="21600"/>
                  </a:cubicBezTo>
                  <a:lnTo>
                    <a:pt x="10452" y="21600"/>
                  </a:lnTo>
                  <a:lnTo>
                    <a:pt x="12542" y="21600"/>
                  </a:lnTo>
                  <a:lnTo>
                    <a:pt x="12542" y="21600"/>
                  </a:lnTo>
                  <a:lnTo>
                    <a:pt x="13935" y="21600"/>
                  </a:lnTo>
                  <a:lnTo>
                    <a:pt x="16723" y="21600"/>
                  </a:lnTo>
                  <a:cubicBezTo>
                    <a:pt x="17419" y="21600"/>
                    <a:pt x="16723" y="16971"/>
                    <a:pt x="21600" y="11571"/>
                  </a:cubicBez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5D1B56-BCD7-43D1-A6AE-D4B1C1B3E58E}"/>
                </a:ext>
              </a:extLst>
            </p:cNvPr>
            <p:cNvSpPr/>
            <p:nvPr userDrawn="1"/>
          </p:nvSpPr>
          <p:spPr>
            <a:xfrm>
              <a:off x="1736667" y="3948526"/>
              <a:ext cx="171816" cy="171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000"/>
                  </a:moveTo>
                  <a:lnTo>
                    <a:pt x="4800" y="21600"/>
                  </a:lnTo>
                  <a:cubicBezTo>
                    <a:pt x="9600" y="8800"/>
                    <a:pt x="21600" y="0"/>
                    <a:pt x="21600" y="0"/>
                  </a:cubicBezTo>
                  <a:cubicBezTo>
                    <a:pt x="10400" y="4800"/>
                    <a:pt x="0" y="20000"/>
                    <a:pt x="0" y="20000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E7C63233-2E51-45D1-8F3F-63032E72FBC6}"/>
                </a:ext>
              </a:extLst>
            </p:cNvPr>
            <p:cNvSpPr/>
            <p:nvPr userDrawn="1"/>
          </p:nvSpPr>
          <p:spPr>
            <a:xfrm>
              <a:off x="1545771" y="3948531"/>
              <a:ext cx="133632" cy="165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57" y="17446"/>
                  </a:moveTo>
                  <a:cubicBezTo>
                    <a:pt x="12343" y="12462"/>
                    <a:pt x="6172" y="8308"/>
                    <a:pt x="6172" y="8308"/>
                  </a:cubicBezTo>
                  <a:cubicBezTo>
                    <a:pt x="9257" y="11631"/>
                    <a:pt x="11314" y="14954"/>
                    <a:pt x="12343" y="17446"/>
                  </a:cubicBezTo>
                  <a:cubicBezTo>
                    <a:pt x="7200" y="13292"/>
                    <a:pt x="0" y="10800"/>
                    <a:pt x="0" y="10800"/>
                  </a:cubicBezTo>
                  <a:cubicBezTo>
                    <a:pt x="8229" y="15785"/>
                    <a:pt x="8229" y="21600"/>
                    <a:pt x="8229" y="21600"/>
                  </a:cubicBezTo>
                  <a:lnTo>
                    <a:pt x="12343" y="21600"/>
                  </a:lnTo>
                  <a:lnTo>
                    <a:pt x="14400" y="21600"/>
                  </a:lnTo>
                  <a:lnTo>
                    <a:pt x="17486" y="21600"/>
                  </a:lnTo>
                  <a:lnTo>
                    <a:pt x="18514" y="21600"/>
                  </a:lnTo>
                  <a:cubicBezTo>
                    <a:pt x="17486" y="10800"/>
                    <a:pt x="21600" y="0"/>
                    <a:pt x="21600" y="0"/>
                  </a:cubicBezTo>
                  <a:cubicBezTo>
                    <a:pt x="19543" y="4154"/>
                    <a:pt x="17486" y="12462"/>
                    <a:pt x="16457" y="17446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4AE78C9-32B9-4086-8502-80AA05187589}"/>
                </a:ext>
              </a:extLst>
            </p:cNvPr>
            <p:cNvSpPr/>
            <p:nvPr userDrawn="1"/>
          </p:nvSpPr>
          <p:spPr>
            <a:xfrm>
              <a:off x="1673040" y="3948526"/>
              <a:ext cx="63632" cy="120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640" y="21600"/>
                  </a:lnTo>
                  <a:cubicBezTo>
                    <a:pt x="8640" y="10232"/>
                    <a:pt x="21600" y="0"/>
                    <a:pt x="21600" y="0"/>
                  </a:cubicBezTo>
                  <a:cubicBezTo>
                    <a:pt x="6480" y="6821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BA45A88-9566-45B3-9E91-8755E34E76C2}"/>
                </a:ext>
              </a:extLst>
            </p:cNvPr>
            <p:cNvSpPr/>
            <p:nvPr userDrawn="1"/>
          </p:nvSpPr>
          <p:spPr>
            <a:xfrm>
              <a:off x="1927563" y="3503107"/>
              <a:ext cx="149189" cy="106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0143" extrusionOk="0">
                  <a:moveTo>
                    <a:pt x="10800" y="17273"/>
                  </a:moveTo>
                  <a:cubicBezTo>
                    <a:pt x="12600" y="16073"/>
                    <a:pt x="13500" y="13673"/>
                    <a:pt x="15300" y="11273"/>
                  </a:cubicBezTo>
                  <a:cubicBezTo>
                    <a:pt x="17100" y="10073"/>
                    <a:pt x="18900" y="8873"/>
                    <a:pt x="20700" y="8873"/>
                  </a:cubicBezTo>
                  <a:cubicBezTo>
                    <a:pt x="20700" y="8873"/>
                    <a:pt x="21600" y="8873"/>
                    <a:pt x="20700" y="7673"/>
                  </a:cubicBezTo>
                  <a:cubicBezTo>
                    <a:pt x="19800" y="5273"/>
                    <a:pt x="18900" y="4073"/>
                    <a:pt x="18000" y="2873"/>
                  </a:cubicBezTo>
                  <a:cubicBezTo>
                    <a:pt x="14400" y="-727"/>
                    <a:pt x="9900" y="-727"/>
                    <a:pt x="6300" y="1673"/>
                  </a:cubicBezTo>
                  <a:cubicBezTo>
                    <a:pt x="3600" y="2873"/>
                    <a:pt x="1800" y="5273"/>
                    <a:pt x="900" y="7673"/>
                  </a:cubicBezTo>
                  <a:cubicBezTo>
                    <a:pt x="0" y="10073"/>
                    <a:pt x="0" y="12473"/>
                    <a:pt x="0" y="14873"/>
                  </a:cubicBezTo>
                  <a:cubicBezTo>
                    <a:pt x="0" y="16073"/>
                    <a:pt x="1800" y="16073"/>
                    <a:pt x="1800" y="16073"/>
                  </a:cubicBezTo>
                  <a:lnTo>
                    <a:pt x="4500" y="12473"/>
                  </a:lnTo>
                  <a:cubicBezTo>
                    <a:pt x="3600" y="13673"/>
                    <a:pt x="2700" y="16073"/>
                    <a:pt x="1800" y="17273"/>
                  </a:cubicBezTo>
                  <a:cubicBezTo>
                    <a:pt x="1800" y="18473"/>
                    <a:pt x="1800" y="19673"/>
                    <a:pt x="2700" y="19673"/>
                  </a:cubicBezTo>
                  <a:cubicBezTo>
                    <a:pt x="5400" y="20873"/>
                    <a:pt x="9000" y="19673"/>
                    <a:pt x="10800" y="1727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A2DE0CE0-4E40-49FF-9234-AFD95E4158DA}"/>
                </a:ext>
              </a:extLst>
            </p:cNvPr>
            <p:cNvSpPr/>
            <p:nvPr userDrawn="1"/>
          </p:nvSpPr>
          <p:spPr>
            <a:xfrm>
              <a:off x="2118463" y="3503107"/>
              <a:ext cx="114538" cy="103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67" extrusionOk="0">
                  <a:moveTo>
                    <a:pt x="14400" y="15585"/>
                  </a:moveTo>
                  <a:cubicBezTo>
                    <a:pt x="15600" y="13043"/>
                    <a:pt x="15600" y="10502"/>
                    <a:pt x="16800" y="9232"/>
                  </a:cubicBezTo>
                  <a:cubicBezTo>
                    <a:pt x="18000" y="6691"/>
                    <a:pt x="19200" y="5420"/>
                    <a:pt x="21600" y="4149"/>
                  </a:cubicBezTo>
                  <a:cubicBezTo>
                    <a:pt x="21600" y="4149"/>
                    <a:pt x="21600" y="4149"/>
                    <a:pt x="21600" y="2879"/>
                  </a:cubicBezTo>
                  <a:cubicBezTo>
                    <a:pt x="20400" y="1608"/>
                    <a:pt x="18000" y="338"/>
                    <a:pt x="16800" y="338"/>
                  </a:cubicBezTo>
                  <a:cubicBezTo>
                    <a:pt x="12000" y="-933"/>
                    <a:pt x="7200" y="1608"/>
                    <a:pt x="3600" y="4149"/>
                  </a:cubicBezTo>
                  <a:cubicBezTo>
                    <a:pt x="1200" y="6691"/>
                    <a:pt x="0" y="9232"/>
                    <a:pt x="0" y="11773"/>
                  </a:cubicBezTo>
                  <a:cubicBezTo>
                    <a:pt x="0" y="14314"/>
                    <a:pt x="0" y="16855"/>
                    <a:pt x="1200" y="18126"/>
                  </a:cubicBezTo>
                  <a:cubicBezTo>
                    <a:pt x="2400" y="19396"/>
                    <a:pt x="3600" y="18126"/>
                    <a:pt x="3600" y="18126"/>
                  </a:cubicBezTo>
                  <a:lnTo>
                    <a:pt x="6000" y="14314"/>
                  </a:lnTo>
                  <a:cubicBezTo>
                    <a:pt x="6000" y="15585"/>
                    <a:pt x="4800" y="18126"/>
                    <a:pt x="4800" y="19396"/>
                  </a:cubicBezTo>
                  <a:cubicBezTo>
                    <a:pt x="4800" y="20667"/>
                    <a:pt x="6000" y="20667"/>
                    <a:pt x="6000" y="20667"/>
                  </a:cubicBezTo>
                  <a:cubicBezTo>
                    <a:pt x="9600" y="20667"/>
                    <a:pt x="13200" y="19396"/>
                    <a:pt x="14400" y="1558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F2786F63-E0CC-41BC-801C-9D2F05FE299A}"/>
                </a:ext>
              </a:extLst>
            </p:cNvPr>
            <p:cNvSpPr/>
            <p:nvPr userDrawn="1"/>
          </p:nvSpPr>
          <p:spPr>
            <a:xfrm>
              <a:off x="1482144" y="3630371"/>
              <a:ext cx="97106" cy="95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1" h="21600" extrusionOk="0">
                  <a:moveTo>
                    <a:pt x="15201" y="7200"/>
                  </a:moveTo>
                  <a:cubicBezTo>
                    <a:pt x="12501" y="5760"/>
                    <a:pt x="11151" y="5760"/>
                    <a:pt x="8451" y="4320"/>
                  </a:cubicBezTo>
                  <a:cubicBezTo>
                    <a:pt x="7101" y="2880"/>
                    <a:pt x="4401" y="2880"/>
                    <a:pt x="4401" y="0"/>
                  </a:cubicBezTo>
                  <a:cubicBezTo>
                    <a:pt x="4401" y="0"/>
                    <a:pt x="4401" y="0"/>
                    <a:pt x="3051" y="0"/>
                  </a:cubicBezTo>
                  <a:cubicBezTo>
                    <a:pt x="1701" y="1440"/>
                    <a:pt x="1701" y="2880"/>
                    <a:pt x="351" y="5760"/>
                  </a:cubicBezTo>
                  <a:cubicBezTo>
                    <a:pt x="-999" y="10080"/>
                    <a:pt x="1701" y="15840"/>
                    <a:pt x="5751" y="18720"/>
                  </a:cubicBezTo>
                  <a:cubicBezTo>
                    <a:pt x="8451" y="20160"/>
                    <a:pt x="9801" y="21600"/>
                    <a:pt x="12501" y="21600"/>
                  </a:cubicBezTo>
                  <a:cubicBezTo>
                    <a:pt x="13851" y="21600"/>
                    <a:pt x="16551" y="20160"/>
                    <a:pt x="17901" y="18720"/>
                  </a:cubicBezTo>
                  <a:cubicBezTo>
                    <a:pt x="19251" y="17280"/>
                    <a:pt x="17901" y="17280"/>
                    <a:pt x="17901" y="15840"/>
                  </a:cubicBezTo>
                  <a:lnTo>
                    <a:pt x="13851" y="14400"/>
                  </a:lnTo>
                  <a:cubicBezTo>
                    <a:pt x="15201" y="14400"/>
                    <a:pt x="16551" y="14400"/>
                    <a:pt x="19251" y="14400"/>
                  </a:cubicBezTo>
                  <a:cubicBezTo>
                    <a:pt x="20601" y="14400"/>
                    <a:pt x="20601" y="12960"/>
                    <a:pt x="20601" y="12960"/>
                  </a:cubicBezTo>
                  <a:cubicBezTo>
                    <a:pt x="19251" y="11520"/>
                    <a:pt x="17901" y="8640"/>
                    <a:pt x="15201" y="72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852C5C72-2AAE-4659-8512-B7A57A83843A}"/>
                </a:ext>
              </a:extLst>
            </p:cNvPr>
            <p:cNvSpPr/>
            <p:nvPr userDrawn="1"/>
          </p:nvSpPr>
          <p:spPr>
            <a:xfrm>
              <a:off x="1927568" y="2994051"/>
              <a:ext cx="114538" cy="103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67" extrusionOk="0">
                  <a:moveTo>
                    <a:pt x="14400" y="15585"/>
                  </a:moveTo>
                  <a:cubicBezTo>
                    <a:pt x="15600" y="13043"/>
                    <a:pt x="15600" y="10502"/>
                    <a:pt x="16800" y="9232"/>
                  </a:cubicBezTo>
                  <a:cubicBezTo>
                    <a:pt x="18000" y="6691"/>
                    <a:pt x="19200" y="5420"/>
                    <a:pt x="21600" y="4149"/>
                  </a:cubicBezTo>
                  <a:cubicBezTo>
                    <a:pt x="21600" y="4149"/>
                    <a:pt x="21600" y="4149"/>
                    <a:pt x="21600" y="2879"/>
                  </a:cubicBezTo>
                  <a:cubicBezTo>
                    <a:pt x="20400" y="1608"/>
                    <a:pt x="18000" y="338"/>
                    <a:pt x="16800" y="338"/>
                  </a:cubicBezTo>
                  <a:cubicBezTo>
                    <a:pt x="12000" y="-933"/>
                    <a:pt x="7200" y="1608"/>
                    <a:pt x="3600" y="4149"/>
                  </a:cubicBezTo>
                  <a:cubicBezTo>
                    <a:pt x="1200" y="6691"/>
                    <a:pt x="0" y="9232"/>
                    <a:pt x="0" y="11773"/>
                  </a:cubicBezTo>
                  <a:cubicBezTo>
                    <a:pt x="0" y="14314"/>
                    <a:pt x="0" y="16855"/>
                    <a:pt x="1200" y="18126"/>
                  </a:cubicBezTo>
                  <a:cubicBezTo>
                    <a:pt x="2400" y="19396"/>
                    <a:pt x="3600" y="18126"/>
                    <a:pt x="3600" y="18126"/>
                  </a:cubicBezTo>
                  <a:lnTo>
                    <a:pt x="6000" y="14314"/>
                  </a:lnTo>
                  <a:cubicBezTo>
                    <a:pt x="6000" y="15585"/>
                    <a:pt x="4800" y="18126"/>
                    <a:pt x="4800" y="19396"/>
                  </a:cubicBezTo>
                  <a:cubicBezTo>
                    <a:pt x="4800" y="20667"/>
                    <a:pt x="6000" y="20667"/>
                    <a:pt x="6000" y="20667"/>
                  </a:cubicBezTo>
                  <a:cubicBezTo>
                    <a:pt x="9600" y="20667"/>
                    <a:pt x="12000" y="18126"/>
                    <a:pt x="14400" y="1558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1158367-06F4-48A6-AD49-1D8DFF7294DD}"/>
                </a:ext>
              </a:extLst>
            </p:cNvPr>
            <p:cNvSpPr/>
            <p:nvPr userDrawn="1"/>
          </p:nvSpPr>
          <p:spPr>
            <a:xfrm>
              <a:off x="2309354" y="3630371"/>
              <a:ext cx="123737" cy="87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1214" extrusionOk="0">
                  <a:moveTo>
                    <a:pt x="7560" y="18128"/>
                  </a:moveTo>
                  <a:cubicBezTo>
                    <a:pt x="9720" y="18128"/>
                    <a:pt x="11880" y="18128"/>
                    <a:pt x="14040" y="18128"/>
                  </a:cubicBezTo>
                  <a:cubicBezTo>
                    <a:pt x="16200" y="18128"/>
                    <a:pt x="18360" y="18128"/>
                    <a:pt x="19440" y="21214"/>
                  </a:cubicBezTo>
                  <a:cubicBezTo>
                    <a:pt x="19440" y="21214"/>
                    <a:pt x="20520" y="21214"/>
                    <a:pt x="20520" y="21214"/>
                  </a:cubicBezTo>
                  <a:cubicBezTo>
                    <a:pt x="20520" y="18128"/>
                    <a:pt x="21600" y="16585"/>
                    <a:pt x="20520" y="13500"/>
                  </a:cubicBezTo>
                  <a:cubicBezTo>
                    <a:pt x="19440" y="7328"/>
                    <a:pt x="16200" y="2700"/>
                    <a:pt x="11880" y="1157"/>
                  </a:cubicBezTo>
                  <a:cubicBezTo>
                    <a:pt x="9720" y="-386"/>
                    <a:pt x="6480" y="-386"/>
                    <a:pt x="4320" y="1157"/>
                  </a:cubicBezTo>
                  <a:cubicBezTo>
                    <a:pt x="2160" y="2700"/>
                    <a:pt x="1080" y="4242"/>
                    <a:pt x="0" y="5785"/>
                  </a:cubicBezTo>
                  <a:cubicBezTo>
                    <a:pt x="0" y="7328"/>
                    <a:pt x="0" y="8871"/>
                    <a:pt x="1080" y="8871"/>
                  </a:cubicBezTo>
                  <a:lnTo>
                    <a:pt x="5400" y="8871"/>
                  </a:lnTo>
                  <a:cubicBezTo>
                    <a:pt x="4320" y="8871"/>
                    <a:pt x="2160" y="8871"/>
                    <a:pt x="1080" y="10414"/>
                  </a:cubicBezTo>
                  <a:cubicBezTo>
                    <a:pt x="0" y="10414"/>
                    <a:pt x="0" y="11957"/>
                    <a:pt x="0" y="13500"/>
                  </a:cubicBezTo>
                  <a:cubicBezTo>
                    <a:pt x="2160" y="15043"/>
                    <a:pt x="4320" y="16586"/>
                    <a:pt x="7560" y="18128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B7D223D-5AA7-405A-A602-24DDEB9831B2}"/>
                </a:ext>
              </a:extLst>
            </p:cNvPr>
            <p:cNvSpPr/>
            <p:nvPr userDrawn="1"/>
          </p:nvSpPr>
          <p:spPr>
            <a:xfrm>
              <a:off x="1163979" y="3503107"/>
              <a:ext cx="120906" cy="76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42" y="0"/>
                  </a:moveTo>
                  <a:cubicBezTo>
                    <a:pt x="11368" y="0"/>
                    <a:pt x="9095" y="1800"/>
                    <a:pt x="6821" y="1800"/>
                  </a:cubicBezTo>
                  <a:cubicBezTo>
                    <a:pt x="4547" y="1800"/>
                    <a:pt x="2274" y="1800"/>
                    <a:pt x="1137" y="0"/>
                  </a:cubicBezTo>
                  <a:cubicBezTo>
                    <a:pt x="1137" y="0"/>
                    <a:pt x="0" y="0"/>
                    <a:pt x="0" y="0"/>
                  </a:cubicBezTo>
                  <a:cubicBezTo>
                    <a:pt x="0" y="3600"/>
                    <a:pt x="0" y="5400"/>
                    <a:pt x="0" y="9000"/>
                  </a:cubicBezTo>
                  <a:cubicBezTo>
                    <a:pt x="1137" y="16200"/>
                    <a:pt x="5684" y="19800"/>
                    <a:pt x="10232" y="21600"/>
                  </a:cubicBezTo>
                  <a:cubicBezTo>
                    <a:pt x="12505" y="21600"/>
                    <a:pt x="15916" y="21600"/>
                    <a:pt x="18190" y="19800"/>
                  </a:cubicBezTo>
                  <a:cubicBezTo>
                    <a:pt x="20463" y="18000"/>
                    <a:pt x="21600" y="16200"/>
                    <a:pt x="21600" y="12600"/>
                  </a:cubicBezTo>
                  <a:cubicBezTo>
                    <a:pt x="21600" y="10800"/>
                    <a:pt x="20463" y="9000"/>
                    <a:pt x="20463" y="10800"/>
                  </a:cubicBezTo>
                  <a:lnTo>
                    <a:pt x="15916" y="12600"/>
                  </a:lnTo>
                  <a:cubicBezTo>
                    <a:pt x="17053" y="12600"/>
                    <a:pt x="19326" y="10800"/>
                    <a:pt x="20463" y="9000"/>
                  </a:cubicBezTo>
                  <a:cubicBezTo>
                    <a:pt x="21600" y="9000"/>
                    <a:pt x="21600" y="7200"/>
                    <a:pt x="20463" y="5400"/>
                  </a:cubicBezTo>
                  <a:cubicBezTo>
                    <a:pt x="19327" y="1800"/>
                    <a:pt x="17053" y="0"/>
                    <a:pt x="13642" y="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D7D4D584-C6ED-4104-B977-D61A721004EE}"/>
                </a:ext>
              </a:extLst>
            </p:cNvPr>
            <p:cNvSpPr/>
            <p:nvPr userDrawn="1"/>
          </p:nvSpPr>
          <p:spPr>
            <a:xfrm>
              <a:off x="1545776" y="2994046"/>
              <a:ext cx="64539" cy="108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16" h="21600" extrusionOk="0">
                  <a:moveTo>
                    <a:pt x="18443" y="10165"/>
                  </a:moveTo>
                  <a:cubicBezTo>
                    <a:pt x="16479" y="8894"/>
                    <a:pt x="14516" y="6353"/>
                    <a:pt x="12552" y="5082"/>
                  </a:cubicBezTo>
                  <a:cubicBezTo>
                    <a:pt x="10589" y="3812"/>
                    <a:pt x="10589" y="1271"/>
                    <a:pt x="10589" y="0"/>
                  </a:cubicBezTo>
                  <a:cubicBezTo>
                    <a:pt x="10589" y="0"/>
                    <a:pt x="10589" y="0"/>
                    <a:pt x="10589" y="0"/>
                  </a:cubicBezTo>
                  <a:cubicBezTo>
                    <a:pt x="8625" y="0"/>
                    <a:pt x="6661" y="1271"/>
                    <a:pt x="4698" y="2541"/>
                  </a:cubicBezTo>
                  <a:cubicBezTo>
                    <a:pt x="770" y="5082"/>
                    <a:pt x="-1193" y="10165"/>
                    <a:pt x="770" y="13976"/>
                  </a:cubicBezTo>
                  <a:cubicBezTo>
                    <a:pt x="770" y="16518"/>
                    <a:pt x="2734" y="19059"/>
                    <a:pt x="6661" y="20329"/>
                  </a:cubicBezTo>
                  <a:cubicBezTo>
                    <a:pt x="8625" y="21600"/>
                    <a:pt x="12552" y="21600"/>
                    <a:pt x="14516" y="21600"/>
                  </a:cubicBezTo>
                  <a:cubicBezTo>
                    <a:pt x="16479" y="21600"/>
                    <a:pt x="16479" y="20329"/>
                    <a:pt x="16479" y="20329"/>
                  </a:cubicBezTo>
                  <a:lnTo>
                    <a:pt x="12552" y="16518"/>
                  </a:lnTo>
                  <a:cubicBezTo>
                    <a:pt x="14516" y="17788"/>
                    <a:pt x="16479" y="19059"/>
                    <a:pt x="16479" y="19059"/>
                  </a:cubicBezTo>
                  <a:cubicBezTo>
                    <a:pt x="16479" y="19059"/>
                    <a:pt x="18443" y="19059"/>
                    <a:pt x="18443" y="19059"/>
                  </a:cubicBezTo>
                  <a:cubicBezTo>
                    <a:pt x="20407" y="15247"/>
                    <a:pt x="20407" y="12706"/>
                    <a:pt x="18443" y="1016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57A75FD-F5BE-46A4-BA68-0D958E19C779}"/>
                </a:ext>
              </a:extLst>
            </p:cNvPr>
            <p:cNvSpPr/>
            <p:nvPr userDrawn="1"/>
          </p:nvSpPr>
          <p:spPr>
            <a:xfrm>
              <a:off x="1609408" y="3057683"/>
              <a:ext cx="34647" cy="57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00" h="21600" extrusionOk="0">
                  <a:moveTo>
                    <a:pt x="16000" y="9600"/>
                  </a:moveTo>
                  <a:cubicBezTo>
                    <a:pt x="16000" y="7200"/>
                    <a:pt x="16000" y="7200"/>
                    <a:pt x="16000" y="4800"/>
                  </a:cubicBezTo>
                  <a:cubicBezTo>
                    <a:pt x="16000" y="2400"/>
                    <a:pt x="16000" y="2400"/>
                    <a:pt x="19600" y="0"/>
                  </a:cubicBezTo>
                  <a:cubicBezTo>
                    <a:pt x="19600" y="0"/>
                    <a:pt x="19600" y="0"/>
                    <a:pt x="19600" y="0"/>
                  </a:cubicBezTo>
                  <a:cubicBezTo>
                    <a:pt x="16000" y="0"/>
                    <a:pt x="16000" y="0"/>
                    <a:pt x="12400" y="0"/>
                  </a:cubicBezTo>
                  <a:cubicBezTo>
                    <a:pt x="8799" y="0"/>
                    <a:pt x="1600" y="2400"/>
                    <a:pt x="1600" y="7200"/>
                  </a:cubicBezTo>
                  <a:cubicBezTo>
                    <a:pt x="1600" y="9600"/>
                    <a:pt x="-2000" y="12000"/>
                    <a:pt x="1600" y="14400"/>
                  </a:cubicBezTo>
                  <a:cubicBezTo>
                    <a:pt x="1600" y="16800"/>
                    <a:pt x="5200" y="16800"/>
                    <a:pt x="5200" y="19200"/>
                  </a:cubicBezTo>
                  <a:cubicBezTo>
                    <a:pt x="5200" y="19200"/>
                    <a:pt x="8801" y="19200"/>
                    <a:pt x="8801" y="19200"/>
                  </a:cubicBezTo>
                  <a:lnTo>
                    <a:pt x="8801" y="16800"/>
                  </a:lnTo>
                  <a:cubicBezTo>
                    <a:pt x="8801" y="19200"/>
                    <a:pt x="8801" y="19200"/>
                    <a:pt x="8801" y="21600"/>
                  </a:cubicBezTo>
                  <a:cubicBezTo>
                    <a:pt x="8801" y="21600"/>
                    <a:pt x="8801" y="21600"/>
                    <a:pt x="12401" y="21600"/>
                  </a:cubicBezTo>
                  <a:cubicBezTo>
                    <a:pt x="12400" y="14400"/>
                    <a:pt x="16000" y="12000"/>
                    <a:pt x="16000" y="96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9BFFF5E-916C-4A7D-B2D0-2D7E84C98524}"/>
                </a:ext>
              </a:extLst>
            </p:cNvPr>
            <p:cNvSpPr/>
            <p:nvPr userDrawn="1"/>
          </p:nvSpPr>
          <p:spPr>
            <a:xfrm>
              <a:off x="1736667" y="2803155"/>
              <a:ext cx="78753" cy="136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1" h="21055" extrusionOk="0">
                  <a:moveTo>
                    <a:pt x="18899" y="10255"/>
                  </a:moveTo>
                  <a:cubicBezTo>
                    <a:pt x="17238" y="8291"/>
                    <a:pt x="15576" y="7310"/>
                    <a:pt x="13915" y="5346"/>
                  </a:cubicBezTo>
                  <a:cubicBezTo>
                    <a:pt x="12253" y="3382"/>
                    <a:pt x="12253" y="2400"/>
                    <a:pt x="12253" y="437"/>
                  </a:cubicBezTo>
                  <a:cubicBezTo>
                    <a:pt x="12253" y="437"/>
                    <a:pt x="12253" y="-545"/>
                    <a:pt x="12253" y="437"/>
                  </a:cubicBezTo>
                  <a:cubicBezTo>
                    <a:pt x="10592" y="1419"/>
                    <a:pt x="7269" y="1419"/>
                    <a:pt x="5607" y="2400"/>
                  </a:cubicBezTo>
                  <a:cubicBezTo>
                    <a:pt x="623" y="4364"/>
                    <a:pt x="-1039" y="9273"/>
                    <a:pt x="623" y="13200"/>
                  </a:cubicBezTo>
                  <a:cubicBezTo>
                    <a:pt x="623" y="15164"/>
                    <a:pt x="2284" y="18110"/>
                    <a:pt x="5607" y="19091"/>
                  </a:cubicBezTo>
                  <a:cubicBezTo>
                    <a:pt x="7269" y="20073"/>
                    <a:pt x="10592" y="21055"/>
                    <a:pt x="13915" y="21055"/>
                  </a:cubicBezTo>
                  <a:cubicBezTo>
                    <a:pt x="15577" y="21055"/>
                    <a:pt x="15577" y="20073"/>
                    <a:pt x="15577" y="19091"/>
                  </a:cubicBezTo>
                  <a:lnTo>
                    <a:pt x="12253" y="16146"/>
                  </a:lnTo>
                  <a:cubicBezTo>
                    <a:pt x="13915" y="17128"/>
                    <a:pt x="15577" y="18110"/>
                    <a:pt x="17238" y="19091"/>
                  </a:cubicBezTo>
                  <a:cubicBezTo>
                    <a:pt x="18899" y="19091"/>
                    <a:pt x="20561" y="19091"/>
                    <a:pt x="20561" y="19091"/>
                  </a:cubicBezTo>
                  <a:cubicBezTo>
                    <a:pt x="20561" y="16146"/>
                    <a:pt x="20561" y="13201"/>
                    <a:pt x="18899" y="1025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43D121C0-907E-4D2D-8856-98DCE0A12EF4}"/>
                </a:ext>
              </a:extLst>
            </p:cNvPr>
            <p:cNvSpPr/>
            <p:nvPr userDrawn="1"/>
          </p:nvSpPr>
          <p:spPr>
            <a:xfrm>
              <a:off x="1800304" y="3566734"/>
              <a:ext cx="63632" cy="10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50"/>
                  </a:moveTo>
                  <a:cubicBezTo>
                    <a:pt x="21600" y="9450"/>
                    <a:pt x="19440" y="8100"/>
                    <a:pt x="19440" y="5400"/>
                  </a:cubicBezTo>
                  <a:cubicBezTo>
                    <a:pt x="19440" y="4050"/>
                    <a:pt x="19440" y="1350"/>
                    <a:pt x="2160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9440" y="0"/>
                    <a:pt x="15120" y="0"/>
                    <a:pt x="12960" y="0"/>
                  </a:cubicBezTo>
                  <a:cubicBezTo>
                    <a:pt x="6480" y="1350"/>
                    <a:pt x="2160" y="5400"/>
                    <a:pt x="0" y="9450"/>
                  </a:cubicBezTo>
                  <a:cubicBezTo>
                    <a:pt x="0" y="12150"/>
                    <a:pt x="0" y="14850"/>
                    <a:pt x="0" y="17550"/>
                  </a:cubicBezTo>
                  <a:cubicBezTo>
                    <a:pt x="2160" y="18900"/>
                    <a:pt x="4320" y="20250"/>
                    <a:pt x="6480" y="21600"/>
                  </a:cubicBezTo>
                  <a:cubicBezTo>
                    <a:pt x="8640" y="21600"/>
                    <a:pt x="8640" y="21600"/>
                    <a:pt x="8640" y="20250"/>
                  </a:cubicBezTo>
                  <a:lnTo>
                    <a:pt x="8640" y="16200"/>
                  </a:lnTo>
                  <a:cubicBezTo>
                    <a:pt x="8640" y="17550"/>
                    <a:pt x="10800" y="18900"/>
                    <a:pt x="10800" y="20250"/>
                  </a:cubicBezTo>
                  <a:cubicBezTo>
                    <a:pt x="10800" y="21600"/>
                    <a:pt x="12960" y="21600"/>
                    <a:pt x="12960" y="20250"/>
                  </a:cubicBezTo>
                  <a:cubicBezTo>
                    <a:pt x="19440" y="17550"/>
                    <a:pt x="21600" y="14850"/>
                    <a:pt x="21600" y="1215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5E20C34-324E-49BF-85B0-ECEF7E5D5412}"/>
                </a:ext>
              </a:extLst>
            </p:cNvPr>
            <p:cNvSpPr/>
            <p:nvPr userDrawn="1"/>
          </p:nvSpPr>
          <p:spPr>
            <a:xfrm>
              <a:off x="1354880" y="3439470"/>
              <a:ext cx="63632" cy="10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50"/>
                  </a:moveTo>
                  <a:cubicBezTo>
                    <a:pt x="21600" y="9450"/>
                    <a:pt x="19440" y="8100"/>
                    <a:pt x="19440" y="5400"/>
                  </a:cubicBezTo>
                  <a:cubicBezTo>
                    <a:pt x="19440" y="4050"/>
                    <a:pt x="19440" y="1350"/>
                    <a:pt x="21600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9440" y="0"/>
                    <a:pt x="15120" y="0"/>
                    <a:pt x="12960" y="0"/>
                  </a:cubicBezTo>
                  <a:cubicBezTo>
                    <a:pt x="6480" y="1350"/>
                    <a:pt x="2160" y="5400"/>
                    <a:pt x="0" y="9450"/>
                  </a:cubicBezTo>
                  <a:cubicBezTo>
                    <a:pt x="0" y="12150"/>
                    <a:pt x="0" y="14850"/>
                    <a:pt x="0" y="17550"/>
                  </a:cubicBezTo>
                  <a:cubicBezTo>
                    <a:pt x="2160" y="18900"/>
                    <a:pt x="4320" y="20250"/>
                    <a:pt x="6480" y="21600"/>
                  </a:cubicBezTo>
                  <a:cubicBezTo>
                    <a:pt x="8640" y="21600"/>
                    <a:pt x="8640" y="21600"/>
                    <a:pt x="8640" y="20250"/>
                  </a:cubicBezTo>
                  <a:lnTo>
                    <a:pt x="8640" y="16200"/>
                  </a:lnTo>
                  <a:cubicBezTo>
                    <a:pt x="8640" y="17550"/>
                    <a:pt x="10800" y="18900"/>
                    <a:pt x="10800" y="20250"/>
                  </a:cubicBezTo>
                  <a:cubicBezTo>
                    <a:pt x="10800" y="21600"/>
                    <a:pt x="12960" y="21600"/>
                    <a:pt x="12960" y="20250"/>
                  </a:cubicBezTo>
                  <a:cubicBezTo>
                    <a:pt x="19440" y="18900"/>
                    <a:pt x="21600" y="14850"/>
                    <a:pt x="21600" y="1215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9E04B2A2-ACEB-4686-A40A-4FA1440B2714}"/>
                </a:ext>
              </a:extLst>
            </p:cNvPr>
            <p:cNvSpPr/>
            <p:nvPr userDrawn="1"/>
          </p:nvSpPr>
          <p:spPr>
            <a:xfrm>
              <a:off x="1418507" y="3312206"/>
              <a:ext cx="65636" cy="108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2" h="21600" extrusionOk="0">
                  <a:moveTo>
                    <a:pt x="16999" y="10165"/>
                  </a:moveTo>
                  <a:cubicBezTo>
                    <a:pt x="15035" y="8894"/>
                    <a:pt x="13071" y="7624"/>
                    <a:pt x="11108" y="5082"/>
                  </a:cubicBezTo>
                  <a:cubicBezTo>
                    <a:pt x="9144" y="3812"/>
                    <a:pt x="7181" y="1271"/>
                    <a:pt x="9144" y="0"/>
                  </a:cubicBezTo>
                  <a:cubicBezTo>
                    <a:pt x="9144" y="0"/>
                    <a:pt x="9144" y="0"/>
                    <a:pt x="9144" y="0"/>
                  </a:cubicBezTo>
                  <a:cubicBezTo>
                    <a:pt x="7181" y="1271"/>
                    <a:pt x="5217" y="1271"/>
                    <a:pt x="3254" y="2541"/>
                  </a:cubicBezTo>
                  <a:cubicBezTo>
                    <a:pt x="-674" y="5082"/>
                    <a:pt x="-674" y="10165"/>
                    <a:pt x="1290" y="13976"/>
                  </a:cubicBezTo>
                  <a:cubicBezTo>
                    <a:pt x="3254" y="16518"/>
                    <a:pt x="5217" y="19059"/>
                    <a:pt x="7181" y="20329"/>
                  </a:cubicBezTo>
                  <a:cubicBezTo>
                    <a:pt x="9144" y="21600"/>
                    <a:pt x="13071" y="21600"/>
                    <a:pt x="15035" y="21600"/>
                  </a:cubicBezTo>
                  <a:cubicBezTo>
                    <a:pt x="16999" y="21600"/>
                    <a:pt x="16999" y="20329"/>
                    <a:pt x="15035" y="19059"/>
                  </a:cubicBezTo>
                  <a:lnTo>
                    <a:pt x="11108" y="16518"/>
                  </a:lnTo>
                  <a:cubicBezTo>
                    <a:pt x="13071" y="17788"/>
                    <a:pt x="15035" y="19059"/>
                    <a:pt x="16998" y="19059"/>
                  </a:cubicBezTo>
                  <a:cubicBezTo>
                    <a:pt x="18962" y="19059"/>
                    <a:pt x="18962" y="19059"/>
                    <a:pt x="18962" y="17788"/>
                  </a:cubicBezTo>
                  <a:cubicBezTo>
                    <a:pt x="20926" y="15247"/>
                    <a:pt x="20926" y="12706"/>
                    <a:pt x="16999" y="1016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630138C9-3997-463B-B327-FC7D5671579F}"/>
                </a:ext>
              </a:extLst>
            </p:cNvPr>
            <p:cNvSpPr/>
            <p:nvPr userDrawn="1"/>
          </p:nvSpPr>
          <p:spPr>
            <a:xfrm>
              <a:off x="1482144" y="3375843"/>
              <a:ext cx="63632" cy="66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07" extrusionOk="0">
                  <a:moveTo>
                    <a:pt x="15120" y="12552"/>
                  </a:moveTo>
                  <a:cubicBezTo>
                    <a:pt x="17280" y="10589"/>
                    <a:pt x="17280" y="8625"/>
                    <a:pt x="17280" y="6661"/>
                  </a:cubicBezTo>
                  <a:cubicBezTo>
                    <a:pt x="17280" y="4698"/>
                    <a:pt x="19440" y="2734"/>
                    <a:pt x="21600" y="2734"/>
                  </a:cubicBezTo>
                  <a:cubicBezTo>
                    <a:pt x="21600" y="2734"/>
                    <a:pt x="21600" y="2734"/>
                    <a:pt x="21600" y="2734"/>
                  </a:cubicBezTo>
                  <a:cubicBezTo>
                    <a:pt x="19440" y="2734"/>
                    <a:pt x="19440" y="771"/>
                    <a:pt x="17280" y="771"/>
                  </a:cubicBezTo>
                  <a:cubicBezTo>
                    <a:pt x="12960" y="-1193"/>
                    <a:pt x="8640" y="771"/>
                    <a:pt x="4320" y="4698"/>
                  </a:cubicBezTo>
                  <a:cubicBezTo>
                    <a:pt x="2160" y="6661"/>
                    <a:pt x="0" y="8625"/>
                    <a:pt x="0" y="12552"/>
                  </a:cubicBezTo>
                  <a:cubicBezTo>
                    <a:pt x="0" y="14516"/>
                    <a:pt x="0" y="16480"/>
                    <a:pt x="2160" y="18443"/>
                  </a:cubicBezTo>
                  <a:cubicBezTo>
                    <a:pt x="2160" y="18443"/>
                    <a:pt x="4320" y="18443"/>
                    <a:pt x="4320" y="18443"/>
                  </a:cubicBezTo>
                  <a:lnTo>
                    <a:pt x="6480" y="14516"/>
                  </a:lnTo>
                  <a:cubicBezTo>
                    <a:pt x="6480" y="16480"/>
                    <a:pt x="6480" y="18443"/>
                    <a:pt x="6480" y="18443"/>
                  </a:cubicBezTo>
                  <a:cubicBezTo>
                    <a:pt x="6480" y="18443"/>
                    <a:pt x="6480" y="20407"/>
                    <a:pt x="8640" y="20407"/>
                  </a:cubicBezTo>
                  <a:cubicBezTo>
                    <a:pt x="10800" y="18443"/>
                    <a:pt x="12960" y="16480"/>
                    <a:pt x="15120" y="12552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34DCA5A3-100C-4B00-9D94-E012586912A6}"/>
                </a:ext>
              </a:extLst>
            </p:cNvPr>
            <p:cNvSpPr/>
            <p:nvPr userDrawn="1"/>
          </p:nvSpPr>
          <p:spPr>
            <a:xfrm>
              <a:off x="1482144" y="3439470"/>
              <a:ext cx="82727" cy="68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9" extrusionOk="0">
                  <a:moveTo>
                    <a:pt x="11631" y="15218"/>
                  </a:moveTo>
                  <a:cubicBezTo>
                    <a:pt x="13293" y="13254"/>
                    <a:pt x="14954" y="11291"/>
                    <a:pt x="16616" y="9327"/>
                  </a:cubicBezTo>
                  <a:cubicBezTo>
                    <a:pt x="18277" y="7363"/>
                    <a:pt x="19939" y="5400"/>
                    <a:pt x="21600" y="5400"/>
                  </a:cubicBezTo>
                  <a:cubicBezTo>
                    <a:pt x="21600" y="5400"/>
                    <a:pt x="21600" y="5400"/>
                    <a:pt x="21600" y="5400"/>
                  </a:cubicBezTo>
                  <a:cubicBezTo>
                    <a:pt x="19938" y="3436"/>
                    <a:pt x="19938" y="1473"/>
                    <a:pt x="18277" y="1473"/>
                  </a:cubicBezTo>
                  <a:cubicBezTo>
                    <a:pt x="14953" y="-491"/>
                    <a:pt x="9969" y="-491"/>
                    <a:pt x="4984" y="1473"/>
                  </a:cubicBezTo>
                  <a:cubicBezTo>
                    <a:pt x="3323" y="3436"/>
                    <a:pt x="0" y="5400"/>
                    <a:pt x="0" y="9327"/>
                  </a:cubicBezTo>
                  <a:cubicBezTo>
                    <a:pt x="0" y="11291"/>
                    <a:pt x="0" y="13254"/>
                    <a:pt x="0" y="17182"/>
                  </a:cubicBezTo>
                  <a:cubicBezTo>
                    <a:pt x="0" y="19145"/>
                    <a:pt x="1662" y="19145"/>
                    <a:pt x="1662" y="17182"/>
                  </a:cubicBezTo>
                  <a:lnTo>
                    <a:pt x="4985" y="13254"/>
                  </a:lnTo>
                  <a:cubicBezTo>
                    <a:pt x="3323" y="15218"/>
                    <a:pt x="3323" y="17182"/>
                    <a:pt x="3323" y="19145"/>
                  </a:cubicBezTo>
                  <a:cubicBezTo>
                    <a:pt x="3323" y="21109"/>
                    <a:pt x="3323" y="21109"/>
                    <a:pt x="4985" y="21109"/>
                  </a:cubicBezTo>
                  <a:cubicBezTo>
                    <a:pt x="4984" y="19145"/>
                    <a:pt x="8308" y="19145"/>
                    <a:pt x="11631" y="15218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60EF7E1B-2EC8-4A84-8F59-DBFF05DC961B}"/>
                </a:ext>
              </a:extLst>
            </p:cNvPr>
            <p:cNvSpPr/>
            <p:nvPr userDrawn="1"/>
          </p:nvSpPr>
          <p:spPr>
            <a:xfrm>
              <a:off x="1800304" y="3312211"/>
              <a:ext cx="95448" cy="78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0" extrusionOk="0">
                  <a:moveTo>
                    <a:pt x="14400" y="15605"/>
                  </a:moveTo>
                  <a:cubicBezTo>
                    <a:pt x="15840" y="13944"/>
                    <a:pt x="17280" y="10621"/>
                    <a:pt x="17280" y="8959"/>
                  </a:cubicBezTo>
                  <a:cubicBezTo>
                    <a:pt x="18720" y="7298"/>
                    <a:pt x="20160" y="5636"/>
                    <a:pt x="21600" y="3975"/>
                  </a:cubicBezTo>
                  <a:cubicBezTo>
                    <a:pt x="21600" y="3975"/>
                    <a:pt x="21600" y="3975"/>
                    <a:pt x="21600" y="3975"/>
                  </a:cubicBezTo>
                  <a:cubicBezTo>
                    <a:pt x="20160" y="2313"/>
                    <a:pt x="18720" y="652"/>
                    <a:pt x="17280" y="652"/>
                  </a:cubicBezTo>
                  <a:cubicBezTo>
                    <a:pt x="12960" y="-1010"/>
                    <a:pt x="8640" y="652"/>
                    <a:pt x="4320" y="3975"/>
                  </a:cubicBezTo>
                  <a:cubicBezTo>
                    <a:pt x="1440" y="5636"/>
                    <a:pt x="0" y="8959"/>
                    <a:pt x="0" y="12282"/>
                  </a:cubicBezTo>
                  <a:cubicBezTo>
                    <a:pt x="0" y="13944"/>
                    <a:pt x="0" y="17267"/>
                    <a:pt x="1440" y="18928"/>
                  </a:cubicBezTo>
                  <a:cubicBezTo>
                    <a:pt x="1440" y="20590"/>
                    <a:pt x="2880" y="20590"/>
                    <a:pt x="4320" y="18928"/>
                  </a:cubicBezTo>
                  <a:lnTo>
                    <a:pt x="7201" y="13944"/>
                  </a:lnTo>
                  <a:cubicBezTo>
                    <a:pt x="5760" y="15605"/>
                    <a:pt x="5760" y="17267"/>
                    <a:pt x="5760" y="18928"/>
                  </a:cubicBezTo>
                  <a:cubicBezTo>
                    <a:pt x="5760" y="20590"/>
                    <a:pt x="5760" y="20590"/>
                    <a:pt x="7201" y="20590"/>
                  </a:cubicBezTo>
                  <a:cubicBezTo>
                    <a:pt x="8640" y="20590"/>
                    <a:pt x="11520" y="18928"/>
                    <a:pt x="14400" y="1560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0B69DF00-A349-4068-866E-11E0652CF32A}"/>
                </a:ext>
              </a:extLst>
            </p:cNvPr>
            <p:cNvSpPr/>
            <p:nvPr userDrawn="1"/>
          </p:nvSpPr>
          <p:spPr>
            <a:xfrm>
              <a:off x="1800304" y="3057683"/>
              <a:ext cx="95448" cy="78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0" extrusionOk="0">
                  <a:moveTo>
                    <a:pt x="14400" y="15605"/>
                  </a:moveTo>
                  <a:cubicBezTo>
                    <a:pt x="15840" y="13944"/>
                    <a:pt x="17280" y="10621"/>
                    <a:pt x="17280" y="8959"/>
                  </a:cubicBezTo>
                  <a:cubicBezTo>
                    <a:pt x="18720" y="7298"/>
                    <a:pt x="20160" y="5636"/>
                    <a:pt x="21600" y="3975"/>
                  </a:cubicBezTo>
                  <a:cubicBezTo>
                    <a:pt x="21600" y="3975"/>
                    <a:pt x="21600" y="3975"/>
                    <a:pt x="21600" y="3975"/>
                  </a:cubicBezTo>
                  <a:cubicBezTo>
                    <a:pt x="20160" y="2313"/>
                    <a:pt x="18720" y="652"/>
                    <a:pt x="17280" y="652"/>
                  </a:cubicBezTo>
                  <a:cubicBezTo>
                    <a:pt x="12960" y="-1010"/>
                    <a:pt x="8640" y="652"/>
                    <a:pt x="4320" y="3975"/>
                  </a:cubicBezTo>
                  <a:cubicBezTo>
                    <a:pt x="1440" y="5636"/>
                    <a:pt x="0" y="8959"/>
                    <a:pt x="0" y="12282"/>
                  </a:cubicBezTo>
                  <a:cubicBezTo>
                    <a:pt x="0" y="13944"/>
                    <a:pt x="0" y="17267"/>
                    <a:pt x="1440" y="18928"/>
                  </a:cubicBezTo>
                  <a:cubicBezTo>
                    <a:pt x="1440" y="20590"/>
                    <a:pt x="2880" y="20590"/>
                    <a:pt x="4320" y="18928"/>
                  </a:cubicBezTo>
                  <a:lnTo>
                    <a:pt x="7201" y="13944"/>
                  </a:lnTo>
                  <a:cubicBezTo>
                    <a:pt x="5760" y="15605"/>
                    <a:pt x="5760" y="17267"/>
                    <a:pt x="5760" y="18928"/>
                  </a:cubicBezTo>
                  <a:cubicBezTo>
                    <a:pt x="5760" y="20590"/>
                    <a:pt x="5760" y="20590"/>
                    <a:pt x="7201" y="20590"/>
                  </a:cubicBezTo>
                  <a:cubicBezTo>
                    <a:pt x="8639" y="18929"/>
                    <a:pt x="12960" y="17267"/>
                    <a:pt x="14400" y="1560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7D4AEDB1-2AA0-4B40-B22C-7E9E29699B00}"/>
                </a:ext>
              </a:extLst>
            </p:cNvPr>
            <p:cNvSpPr/>
            <p:nvPr userDrawn="1"/>
          </p:nvSpPr>
          <p:spPr>
            <a:xfrm>
              <a:off x="1800304" y="2930419"/>
              <a:ext cx="95448" cy="78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0" extrusionOk="0">
                  <a:moveTo>
                    <a:pt x="14400" y="15605"/>
                  </a:moveTo>
                  <a:cubicBezTo>
                    <a:pt x="15840" y="13944"/>
                    <a:pt x="17280" y="10621"/>
                    <a:pt x="17280" y="8959"/>
                  </a:cubicBezTo>
                  <a:cubicBezTo>
                    <a:pt x="18720" y="7298"/>
                    <a:pt x="20160" y="5636"/>
                    <a:pt x="21600" y="3975"/>
                  </a:cubicBezTo>
                  <a:cubicBezTo>
                    <a:pt x="21600" y="3975"/>
                    <a:pt x="21600" y="3975"/>
                    <a:pt x="21600" y="3975"/>
                  </a:cubicBezTo>
                  <a:cubicBezTo>
                    <a:pt x="20160" y="2313"/>
                    <a:pt x="18720" y="652"/>
                    <a:pt x="17280" y="652"/>
                  </a:cubicBezTo>
                  <a:cubicBezTo>
                    <a:pt x="12960" y="-1010"/>
                    <a:pt x="8640" y="652"/>
                    <a:pt x="4320" y="3975"/>
                  </a:cubicBezTo>
                  <a:cubicBezTo>
                    <a:pt x="1440" y="5636"/>
                    <a:pt x="0" y="8959"/>
                    <a:pt x="0" y="12282"/>
                  </a:cubicBezTo>
                  <a:cubicBezTo>
                    <a:pt x="0" y="13944"/>
                    <a:pt x="0" y="17267"/>
                    <a:pt x="1440" y="18928"/>
                  </a:cubicBezTo>
                  <a:cubicBezTo>
                    <a:pt x="1440" y="20590"/>
                    <a:pt x="2880" y="20590"/>
                    <a:pt x="4320" y="18928"/>
                  </a:cubicBezTo>
                  <a:lnTo>
                    <a:pt x="7201" y="13944"/>
                  </a:lnTo>
                  <a:cubicBezTo>
                    <a:pt x="5760" y="15605"/>
                    <a:pt x="5760" y="17267"/>
                    <a:pt x="5760" y="18928"/>
                  </a:cubicBezTo>
                  <a:cubicBezTo>
                    <a:pt x="5760" y="20590"/>
                    <a:pt x="5760" y="20590"/>
                    <a:pt x="7201" y="20590"/>
                  </a:cubicBezTo>
                  <a:cubicBezTo>
                    <a:pt x="8640" y="18928"/>
                    <a:pt x="11520" y="17267"/>
                    <a:pt x="14400" y="15605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50ECAA09-137D-4720-B3A4-6C2112F51503}"/>
                </a:ext>
              </a:extLst>
            </p:cNvPr>
            <p:cNvSpPr/>
            <p:nvPr userDrawn="1"/>
          </p:nvSpPr>
          <p:spPr>
            <a:xfrm>
              <a:off x="1927563" y="3312211"/>
              <a:ext cx="146359" cy="96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9" extrusionOk="0">
                  <a:moveTo>
                    <a:pt x="9391" y="19387"/>
                  </a:moveTo>
                  <a:cubicBezTo>
                    <a:pt x="11270" y="18037"/>
                    <a:pt x="13148" y="16687"/>
                    <a:pt x="15026" y="15337"/>
                  </a:cubicBezTo>
                  <a:cubicBezTo>
                    <a:pt x="16904" y="13987"/>
                    <a:pt x="18782" y="12637"/>
                    <a:pt x="20661" y="13987"/>
                  </a:cubicBezTo>
                  <a:cubicBezTo>
                    <a:pt x="20661" y="13987"/>
                    <a:pt x="21600" y="13987"/>
                    <a:pt x="21600" y="12637"/>
                  </a:cubicBezTo>
                  <a:cubicBezTo>
                    <a:pt x="20661" y="9937"/>
                    <a:pt x="20661" y="8587"/>
                    <a:pt x="19722" y="5887"/>
                  </a:cubicBezTo>
                  <a:cubicBezTo>
                    <a:pt x="16904" y="487"/>
                    <a:pt x="12209" y="-863"/>
                    <a:pt x="8452" y="487"/>
                  </a:cubicBezTo>
                  <a:cubicBezTo>
                    <a:pt x="5635" y="487"/>
                    <a:pt x="3757" y="1837"/>
                    <a:pt x="1878" y="5887"/>
                  </a:cubicBezTo>
                  <a:cubicBezTo>
                    <a:pt x="939" y="7237"/>
                    <a:pt x="0" y="11287"/>
                    <a:pt x="0" y="13987"/>
                  </a:cubicBezTo>
                  <a:cubicBezTo>
                    <a:pt x="0" y="15337"/>
                    <a:pt x="939" y="16687"/>
                    <a:pt x="1878" y="15337"/>
                  </a:cubicBezTo>
                  <a:lnTo>
                    <a:pt x="5635" y="12637"/>
                  </a:lnTo>
                  <a:cubicBezTo>
                    <a:pt x="4696" y="13987"/>
                    <a:pt x="2818" y="15337"/>
                    <a:pt x="1878" y="16687"/>
                  </a:cubicBezTo>
                  <a:cubicBezTo>
                    <a:pt x="939" y="18037"/>
                    <a:pt x="1878" y="19387"/>
                    <a:pt x="1878" y="19387"/>
                  </a:cubicBezTo>
                  <a:cubicBezTo>
                    <a:pt x="3757" y="20737"/>
                    <a:pt x="6574" y="20737"/>
                    <a:pt x="9391" y="19387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3B8E2DD0-A09A-4F78-8249-8F5FE016418D}"/>
                </a:ext>
              </a:extLst>
            </p:cNvPr>
            <p:cNvSpPr/>
            <p:nvPr userDrawn="1"/>
          </p:nvSpPr>
          <p:spPr>
            <a:xfrm>
              <a:off x="1991195" y="3630366"/>
              <a:ext cx="101821" cy="74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extrusionOk="0">
                  <a:moveTo>
                    <a:pt x="13500" y="19350"/>
                  </a:moveTo>
                  <a:cubicBezTo>
                    <a:pt x="10800" y="19350"/>
                    <a:pt x="9450" y="19350"/>
                    <a:pt x="6750" y="19350"/>
                  </a:cubicBezTo>
                  <a:cubicBezTo>
                    <a:pt x="5400" y="19350"/>
                    <a:pt x="2700" y="19350"/>
                    <a:pt x="1350" y="21150"/>
                  </a:cubicBezTo>
                  <a:cubicBezTo>
                    <a:pt x="1350" y="21150"/>
                    <a:pt x="1350" y="21150"/>
                    <a:pt x="0" y="21150"/>
                  </a:cubicBezTo>
                  <a:cubicBezTo>
                    <a:pt x="0" y="19350"/>
                    <a:pt x="0" y="15750"/>
                    <a:pt x="0" y="13950"/>
                  </a:cubicBezTo>
                  <a:cubicBezTo>
                    <a:pt x="0" y="8550"/>
                    <a:pt x="4050" y="3150"/>
                    <a:pt x="8100" y="1350"/>
                  </a:cubicBezTo>
                  <a:cubicBezTo>
                    <a:pt x="10800" y="-450"/>
                    <a:pt x="13500" y="-450"/>
                    <a:pt x="16200" y="1350"/>
                  </a:cubicBezTo>
                  <a:cubicBezTo>
                    <a:pt x="17550" y="1350"/>
                    <a:pt x="20250" y="4950"/>
                    <a:pt x="20250" y="6750"/>
                  </a:cubicBezTo>
                  <a:cubicBezTo>
                    <a:pt x="20250" y="8550"/>
                    <a:pt x="20250" y="8550"/>
                    <a:pt x="18900" y="8550"/>
                  </a:cubicBezTo>
                  <a:lnTo>
                    <a:pt x="14850" y="8550"/>
                  </a:lnTo>
                  <a:cubicBezTo>
                    <a:pt x="16200" y="8550"/>
                    <a:pt x="17550" y="8550"/>
                    <a:pt x="20250" y="10350"/>
                  </a:cubicBezTo>
                  <a:cubicBezTo>
                    <a:pt x="21600" y="10350"/>
                    <a:pt x="21600" y="12150"/>
                    <a:pt x="21600" y="13950"/>
                  </a:cubicBezTo>
                  <a:cubicBezTo>
                    <a:pt x="20250" y="15750"/>
                    <a:pt x="17550" y="19350"/>
                    <a:pt x="13500" y="1935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B1A7F696-EB74-4BE3-A7A5-219B8CBA77B4}"/>
                </a:ext>
              </a:extLst>
            </p:cNvPr>
            <p:cNvSpPr/>
            <p:nvPr userDrawn="1"/>
          </p:nvSpPr>
          <p:spPr>
            <a:xfrm>
              <a:off x="2054827" y="3693998"/>
              <a:ext cx="75822" cy="112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6" h="21300" extrusionOk="0">
                  <a:moveTo>
                    <a:pt x="17446" y="12900"/>
                  </a:moveTo>
                  <a:cubicBezTo>
                    <a:pt x="15784" y="14100"/>
                    <a:pt x="12461" y="15300"/>
                    <a:pt x="10800" y="16500"/>
                  </a:cubicBezTo>
                  <a:cubicBezTo>
                    <a:pt x="9138" y="17700"/>
                    <a:pt x="7477" y="18900"/>
                    <a:pt x="7477" y="21300"/>
                  </a:cubicBezTo>
                  <a:cubicBezTo>
                    <a:pt x="7477" y="21300"/>
                    <a:pt x="7477" y="21300"/>
                    <a:pt x="7477" y="21300"/>
                  </a:cubicBezTo>
                  <a:cubicBezTo>
                    <a:pt x="5815" y="20100"/>
                    <a:pt x="4153" y="18900"/>
                    <a:pt x="2492" y="17700"/>
                  </a:cubicBezTo>
                  <a:cubicBezTo>
                    <a:pt x="-831" y="14100"/>
                    <a:pt x="-831" y="9300"/>
                    <a:pt x="2492" y="5700"/>
                  </a:cubicBezTo>
                  <a:cubicBezTo>
                    <a:pt x="4154" y="3300"/>
                    <a:pt x="5815" y="2100"/>
                    <a:pt x="9138" y="900"/>
                  </a:cubicBezTo>
                  <a:cubicBezTo>
                    <a:pt x="10800" y="-300"/>
                    <a:pt x="14123" y="-300"/>
                    <a:pt x="15784" y="900"/>
                  </a:cubicBezTo>
                  <a:cubicBezTo>
                    <a:pt x="17446" y="900"/>
                    <a:pt x="17446" y="2100"/>
                    <a:pt x="15784" y="3300"/>
                  </a:cubicBezTo>
                  <a:lnTo>
                    <a:pt x="12461" y="5700"/>
                  </a:lnTo>
                  <a:cubicBezTo>
                    <a:pt x="14123" y="4500"/>
                    <a:pt x="15784" y="4500"/>
                    <a:pt x="17445" y="3300"/>
                  </a:cubicBezTo>
                  <a:cubicBezTo>
                    <a:pt x="19107" y="3300"/>
                    <a:pt x="19107" y="3300"/>
                    <a:pt x="19107" y="4500"/>
                  </a:cubicBezTo>
                  <a:cubicBezTo>
                    <a:pt x="20769" y="8100"/>
                    <a:pt x="19107" y="10500"/>
                    <a:pt x="17446" y="129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D80EF53B-17DC-4AF7-A3B6-4208D426F5AA}"/>
                </a:ext>
              </a:extLst>
            </p:cNvPr>
            <p:cNvSpPr/>
            <p:nvPr userDrawn="1"/>
          </p:nvSpPr>
          <p:spPr>
            <a:xfrm>
              <a:off x="1545776" y="3121310"/>
              <a:ext cx="85552" cy="62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3" h="21060" extrusionOk="0">
                  <a:moveTo>
                    <a:pt x="10800" y="18900"/>
                  </a:moveTo>
                  <a:cubicBezTo>
                    <a:pt x="9257" y="18900"/>
                    <a:pt x="6171" y="18900"/>
                    <a:pt x="4629" y="18900"/>
                  </a:cubicBezTo>
                  <a:cubicBezTo>
                    <a:pt x="3086" y="18900"/>
                    <a:pt x="1543" y="18900"/>
                    <a:pt x="0" y="21060"/>
                  </a:cubicBezTo>
                  <a:cubicBezTo>
                    <a:pt x="0" y="21060"/>
                    <a:pt x="0" y="21060"/>
                    <a:pt x="0" y="21060"/>
                  </a:cubicBezTo>
                  <a:cubicBezTo>
                    <a:pt x="0" y="18900"/>
                    <a:pt x="0" y="16740"/>
                    <a:pt x="0" y="14580"/>
                  </a:cubicBezTo>
                  <a:cubicBezTo>
                    <a:pt x="0" y="8100"/>
                    <a:pt x="4629" y="3780"/>
                    <a:pt x="7714" y="1620"/>
                  </a:cubicBezTo>
                  <a:cubicBezTo>
                    <a:pt x="10800" y="-540"/>
                    <a:pt x="12343" y="-540"/>
                    <a:pt x="15429" y="1620"/>
                  </a:cubicBezTo>
                  <a:cubicBezTo>
                    <a:pt x="16972" y="1620"/>
                    <a:pt x="18515" y="3780"/>
                    <a:pt x="20057" y="5940"/>
                  </a:cubicBezTo>
                  <a:cubicBezTo>
                    <a:pt x="20057" y="8100"/>
                    <a:pt x="20057" y="8100"/>
                    <a:pt x="18514" y="8100"/>
                  </a:cubicBezTo>
                  <a:lnTo>
                    <a:pt x="15429" y="8100"/>
                  </a:lnTo>
                  <a:cubicBezTo>
                    <a:pt x="16971" y="8100"/>
                    <a:pt x="18514" y="8100"/>
                    <a:pt x="20057" y="10260"/>
                  </a:cubicBezTo>
                  <a:cubicBezTo>
                    <a:pt x="20057" y="10260"/>
                    <a:pt x="21600" y="12420"/>
                    <a:pt x="20057" y="12420"/>
                  </a:cubicBezTo>
                  <a:cubicBezTo>
                    <a:pt x="15429" y="16740"/>
                    <a:pt x="13886" y="18900"/>
                    <a:pt x="10800" y="189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170B040-05F9-4FD7-8D63-E013EF22D60B}"/>
                </a:ext>
              </a:extLst>
            </p:cNvPr>
            <p:cNvSpPr/>
            <p:nvPr userDrawn="1"/>
          </p:nvSpPr>
          <p:spPr>
            <a:xfrm>
              <a:off x="1418512" y="2994051"/>
              <a:ext cx="82727" cy="72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06" extrusionOk="0">
                  <a:moveTo>
                    <a:pt x="8308" y="13306"/>
                  </a:moveTo>
                  <a:cubicBezTo>
                    <a:pt x="6646" y="11506"/>
                    <a:pt x="6646" y="9706"/>
                    <a:pt x="4984" y="7906"/>
                  </a:cubicBezTo>
                  <a:cubicBezTo>
                    <a:pt x="3323" y="6106"/>
                    <a:pt x="3323" y="4306"/>
                    <a:pt x="0" y="4306"/>
                  </a:cubicBezTo>
                  <a:cubicBezTo>
                    <a:pt x="0" y="4306"/>
                    <a:pt x="0" y="4306"/>
                    <a:pt x="0" y="4306"/>
                  </a:cubicBezTo>
                  <a:cubicBezTo>
                    <a:pt x="1662" y="2506"/>
                    <a:pt x="3323" y="2506"/>
                    <a:pt x="4984" y="706"/>
                  </a:cubicBezTo>
                  <a:cubicBezTo>
                    <a:pt x="8308" y="-1094"/>
                    <a:pt x="13292" y="706"/>
                    <a:pt x="16616" y="4306"/>
                  </a:cubicBezTo>
                  <a:cubicBezTo>
                    <a:pt x="18277" y="6106"/>
                    <a:pt x="19939" y="7906"/>
                    <a:pt x="21600" y="11506"/>
                  </a:cubicBezTo>
                  <a:cubicBezTo>
                    <a:pt x="21600" y="13306"/>
                    <a:pt x="21600" y="15106"/>
                    <a:pt x="19938" y="16906"/>
                  </a:cubicBezTo>
                  <a:cubicBezTo>
                    <a:pt x="19938" y="16906"/>
                    <a:pt x="18277" y="16906"/>
                    <a:pt x="18277" y="16906"/>
                  </a:cubicBezTo>
                  <a:lnTo>
                    <a:pt x="16615" y="13306"/>
                  </a:lnTo>
                  <a:cubicBezTo>
                    <a:pt x="16615" y="15106"/>
                    <a:pt x="18277" y="16906"/>
                    <a:pt x="18277" y="18706"/>
                  </a:cubicBezTo>
                  <a:cubicBezTo>
                    <a:pt x="18277" y="20506"/>
                    <a:pt x="18277" y="20506"/>
                    <a:pt x="16615" y="20506"/>
                  </a:cubicBezTo>
                  <a:cubicBezTo>
                    <a:pt x="13293" y="18706"/>
                    <a:pt x="9969" y="16906"/>
                    <a:pt x="8308" y="13306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675DE196-966A-4F8C-A6ED-FEBA29D7298E}"/>
                </a:ext>
              </a:extLst>
            </p:cNvPr>
            <p:cNvSpPr/>
            <p:nvPr userDrawn="1"/>
          </p:nvSpPr>
          <p:spPr>
            <a:xfrm>
              <a:off x="2118458" y="3757635"/>
              <a:ext cx="50911" cy="85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43" extrusionOk="0">
                  <a:moveTo>
                    <a:pt x="21600" y="9943"/>
                  </a:moveTo>
                  <a:cubicBezTo>
                    <a:pt x="21600" y="11486"/>
                    <a:pt x="18900" y="14572"/>
                    <a:pt x="18900" y="16114"/>
                  </a:cubicBezTo>
                  <a:cubicBezTo>
                    <a:pt x="18900" y="17657"/>
                    <a:pt x="18900" y="19200"/>
                    <a:pt x="21600" y="20743"/>
                  </a:cubicBezTo>
                  <a:cubicBezTo>
                    <a:pt x="21600" y="20743"/>
                    <a:pt x="21600" y="20743"/>
                    <a:pt x="21600" y="20743"/>
                  </a:cubicBezTo>
                  <a:cubicBezTo>
                    <a:pt x="18900" y="20743"/>
                    <a:pt x="16200" y="20743"/>
                    <a:pt x="13500" y="20743"/>
                  </a:cubicBezTo>
                  <a:cubicBezTo>
                    <a:pt x="5400" y="19200"/>
                    <a:pt x="2700" y="16114"/>
                    <a:pt x="0" y="11486"/>
                  </a:cubicBezTo>
                  <a:cubicBezTo>
                    <a:pt x="0" y="8400"/>
                    <a:pt x="0" y="6857"/>
                    <a:pt x="0" y="3772"/>
                  </a:cubicBezTo>
                  <a:cubicBezTo>
                    <a:pt x="2700" y="2229"/>
                    <a:pt x="2700" y="686"/>
                    <a:pt x="8100" y="686"/>
                  </a:cubicBezTo>
                  <a:cubicBezTo>
                    <a:pt x="10800" y="686"/>
                    <a:pt x="10800" y="686"/>
                    <a:pt x="10800" y="2229"/>
                  </a:cubicBezTo>
                  <a:lnTo>
                    <a:pt x="10800" y="5314"/>
                  </a:lnTo>
                  <a:cubicBezTo>
                    <a:pt x="10800" y="3772"/>
                    <a:pt x="13500" y="2229"/>
                    <a:pt x="13500" y="686"/>
                  </a:cubicBezTo>
                  <a:cubicBezTo>
                    <a:pt x="13500" y="686"/>
                    <a:pt x="16200" y="-857"/>
                    <a:pt x="16200" y="686"/>
                  </a:cubicBezTo>
                  <a:cubicBezTo>
                    <a:pt x="18900" y="3772"/>
                    <a:pt x="21600" y="6857"/>
                    <a:pt x="21600" y="994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CAB8885C-8C87-46F5-9677-B34448B14E78}"/>
                </a:ext>
              </a:extLst>
            </p:cNvPr>
            <p:cNvSpPr/>
            <p:nvPr userDrawn="1"/>
          </p:nvSpPr>
          <p:spPr>
            <a:xfrm>
              <a:off x="1609403" y="3694003"/>
              <a:ext cx="50911" cy="85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43" extrusionOk="0">
                  <a:moveTo>
                    <a:pt x="21600" y="9943"/>
                  </a:moveTo>
                  <a:cubicBezTo>
                    <a:pt x="21600" y="11486"/>
                    <a:pt x="18900" y="14572"/>
                    <a:pt x="18900" y="16114"/>
                  </a:cubicBezTo>
                  <a:cubicBezTo>
                    <a:pt x="18900" y="17657"/>
                    <a:pt x="18900" y="19200"/>
                    <a:pt x="21600" y="20743"/>
                  </a:cubicBezTo>
                  <a:cubicBezTo>
                    <a:pt x="21600" y="20743"/>
                    <a:pt x="21600" y="20743"/>
                    <a:pt x="21600" y="20743"/>
                  </a:cubicBezTo>
                  <a:cubicBezTo>
                    <a:pt x="18900" y="20743"/>
                    <a:pt x="16200" y="20743"/>
                    <a:pt x="13500" y="20743"/>
                  </a:cubicBezTo>
                  <a:cubicBezTo>
                    <a:pt x="5400" y="19200"/>
                    <a:pt x="2700" y="16114"/>
                    <a:pt x="0" y="11486"/>
                  </a:cubicBezTo>
                  <a:cubicBezTo>
                    <a:pt x="0" y="8400"/>
                    <a:pt x="0" y="6857"/>
                    <a:pt x="0" y="3772"/>
                  </a:cubicBezTo>
                  <a:cubicBezTo>
                    <a:pt x="2700" y="2229"/>
                    <a:pt x="2700" y="686"/>
                    <a:pt x="8100" y="686"/>
                  </a:cubicBezTo>
                  <a:cubicBezTo>
                    <a:pt x="10800" y="686"/>
                    <a:pt x="10800" y="686"/>
                    <a:pt x="10800" y="2229"/>
                  </a:cubicBezTo>
                  <a:lnTo>
                    <a:pt x="10800" y="5314"/>
                  </a:lnTo>
                  <a:cubicBezTo>
                    <a:pt x="10800" y="3772"/>
                    <a:pt x="13500" y="2229"/>
                    <a:pt x="13500" y="686"/>
                  </a:cubicBezTo>
                  <a:cubicBezTo>
                    <a:pt x="13500" y="686"/>
                    <a:pt x="16200" y="-857"/>
                    <a:pt x="16200" y="686"/>
                  </a:cubicBezTo>
                  <a:cubicBezTo>
                    <a:pt x="18900" y="5314"/>
                    <a:pt x="21600" y="6857"/>
                    <a:pt x="21600" y="994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48BB308-A894-422F-A572-A7988BA8282F}"/>
                </a:ext>
              </a:extLst>
            </p:cNvPr>
            <p:cNvSpPr/>
            <p:nvPr userDrawn="1"/>
          </p:nvSpPr>
          <p:spPr>
            <a:xfrm>
              <a:off x="1418512" y="3757635"/>
              <a:ext cx="59864" cy="82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19" h="21600" extrusionOk="0">
                  <a:moveTo>
                    <a:pt x="16740" y="13292"/>
                  </a:moveTo>
                  <a:cubicBezTo>
                    <a:pt x="14580" y="14954"/>
                    <a:pt x="12420" y="16615"/>
                    <a:pt x="10260" y="16615"/>
                  </a:cubicBezTo>
                  <a:cubicBezTo>
                    <a:pt x="8100" y="18277"/>
                    <a:pt x="5940" y="19938"/>
                    <a:pt x="5940" y="21600"/>
                  </a:cubicBezTo>
                  <a:cubicBezTo>
                    <a:pt x="5940" y="21600"/>
                    <a:pt x="5940" y="21600"/>
                    <a:pt x="5940" y="21600"/>
                  </a:cubicBezTo>
                  <a:cubicBezTo>
                    <a:pt x="3780" y="19938"/>
                    <a:pt x="1620" y="19938"/>
                    <a:pt x="1620" y="18277"/>
                  </a:cubicBezTo>
                  <a:cubicBezTo>
                    <a:pt x="-540" y="14954"/>
                    <a:pt x="-540" y="9969"/>
                    <a:pt x="1620" y="4985"/>
                  </a:cubicBezTo>
                  <a:cubicBezTo>
                    <a:pt x="3780" y="3323"/>
                    <a:pt x="5940" y="0"/>
                    <a:pt x="8100" y="0"/>
                  </a:cubicBezTo>
                  <a:cubicBezTo>
                    <a:pt x="10260" y="0"/>
                    <a:pt x="12420" y="0"/>
                    <a:pt x="14579" y="0"/>
                  </a:cubicBezTo>
                  <a:cubicBezTo>
                    <a:pt x="16739" y="0"/>
                    <a:pt x="16739" y="1662"/>
                    <a:pt x="14579" y="1662"/>
                  </a:cubicBezTo>
                  <a:lnTo>
                    <a:pt x="10259" y="4985"/>
                  </a:lnTo>
                  <a:cubicBezTo>
                    <a:pt x="12419" y="3323"/>
                    <a:pt x="14579" y="3323"/>
                    <a:pt x="16739" y="3323"/>
                  </a:cubicBezTo>
                  <a:cubicBezTo>
                    <a:pt x="16739" y="3323"/>
                    <a:pt x="18899" y="3323"/>
                    <a:pt x="18899" y="4985"/>
                  </a:cubicBezTo>
                  <a:cubicBezTo>
                    <a:pt x="21060" y="8308"/>
                    <a:pt x="21060" y="11631"/>
                    <a:pt x="16740" y="13292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48F8FB6-6C17-43FB-92D9-309DC020C83B}"/>
                </a:ext>
              </a:extLst>
            </p:cNvPr>
            <p:cNvSpPr/>
            <p:nvPr userDrawn="1"/>
          </p:nvSpPr>
          <p:spPr>
            <a:xfrm>
              <a:off x="1354875" y="3757635"/>
              <a:ext cx="50911" cy="85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43" extrusionOk="0">
                  <a:moveTo>
                    <a:pt x="21600" y="9943"/>
                  </a:moveTo>
                  <a:cubicBezTo>
                    <a:pt x="21600" y="11486"/>
                    <a:pt x="18900" y="14572"/>
                    <a:pt x="18900" y="16114"/>
                  </a:cubicBezTo>
                  <a:cubicBezTo>
                    <a:pt x="18900" y="17657"/>
                    <a:pt x="18900" y="19200"/>
                    <a:pt x="21600" y="20743"/>
                  </a:cubicBezTo>
                  <a:cubicBezTo>
                    <a:pt x="21600" y="20743"/>
                    <a:pt x="21600" y="20743"/>
                    <a:pt x="21600" y="20743"/>
                  </a:cubicBezTo>
                  <a:cubicBezTo>
                    <a:pt x="18900" y="20743"/>
                    <a:pt x="16200" y="20743"/>
                    <a:pt x="13500" y="20743"/>
                  </a:cubicBezTo>
                  <a:cubicBezTo>
                    <a:pt x="5400" y="19200"/>
                    <a:pt x="2700" y="16114"/>
                    <a:pt x="0" y="11486"/>
                  </a:cubicBezTo>
                  <a:cubicBezTo>
                    <a:pt x="0" y="8400"/>
                    <a:pt x="0" y="6857"/>
                    <a:pt x="0" y="3772"/>
                  </a:cubicBezTo>
                  <a:cubicBezTo>
                    <a:pt x="2700" y="2229"/>
                    <a:pt x="2700" y="686"/>
                    <a:pt x="8100" y="686"/>
                  </a:cubicBezTo>
                  <a:cubicBezTo>
                    <a:pt x="10800" y="686"/>
                    <a:pt x="10800" y="686"/>
                    <a:pt x="10800" y="2229"/>
                  </a:cubicBezTo>
                  <a:lnTo>
                    <a:pt x="10800" y="5314"/>
                  </a:lnTo>
                  <a:cubicBezTo>
                    <a:pt x="10800" y="3772"/>
                    <a:pt x="13500" y="2229"/>
                    <a:pt x="13500" y="686"/>
                  </a:cubicBezTo>
                  <a:cubicBezTo>
                    <a:pt x="13500" y="686"/>
                    <a:pt x="16200" y="-857"/>
                    <a:pt x="16200" y="686"/>
                  </a:cubicBezTo>
                  <a:cubicBezTo>
                    <a:pt x="18900" y="3772"/>
                    <a:pt x="21600" y="6857"/>
                    <a:pt x="21600" y="994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38194DBA-D813-4F12-A2CA-396C4D5387AE}"/>
                </a:ext>
              </a:extLst>
            </p:cNvPr>
            <p:cNvSpPr/>
            <p:nvPr userDrawn="1"/>
          </p:nvSpPr>
          <p:spPr>
            <a:xfrm>
              <a:off x="2118463" y="3630371"/>
              <a:ext cx="76363" cy="76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0" y="7200"/>
                  </a:moveTo>
                  <a:cubicBezTo>
                    <a:pt x="18000" y="9000"/>
                    <a:pt x="18000" y="12600"/>
                    <a:pt x="18000" y="14400"/>
                  </a:cubicBezTo>
                  <a:cubicBezTo>
                    <a:pt x="18000" y="16200"/>
                    <a:pt x="19800" y="18000"/>
                    <a:pt x="21600" y="19800"/>
                  </a:cubicBezTo>
                  <a:cubicBezTo>
                    <a:pt x="21600" y="19800"/>
                    <a:pt x="21600" y="19800"/>
                    <a:pt x="21600" y="19800"/>
                  </a:cubicBezTo>
                  <a:cubicBezTo>
                    <a:pt x="19800" y="19800"/>
                    <a:pt x="18000" y="21600"/>
                    <a:pt x="16200" y="21600"/>
                  </a:cubicBezTo>
                  <a:cubicBezTo>
                    <a:pt x="10801" y="21600"/>
                    <a:pt x="7200" y="19800"/>
                    <a:pt x="3600" y="16200"/>
                  </a:cubicBezTo>
                  <a:cubicBezTo>
                    <a:pt x="1800" y="14400"/>
                    <a:pt x="0" y="10800"/>
                    <a:pt x="0" y="9000"/>
                  </a:cubicBezTo>
                  <a:cubicBezTo>
                    <a:pt x="0" y="7200"/>
                    <a:pt x="1800" y="5400"/>
                    <a:pt x="1800" y="3600"/>
                  </a:cubicBezTo>
                  <a:cubicBezTo>
                    <a:pt x="1800" y="3600"/>
                    <a:pt x="3600" y="3600"/>
                    <a:pt x="3600" y="3600"/>
                  </a:cubicBezTo>
                  <a:lnTo>
                    <a:pt x="5400" y="7200"/>
                  </a:lnTo>
                  <a:cubicBezTo>
                    <a:pt x="5400" y="5400"/>
                    <a:pt x="5400" y="3600"/>
                    <a:pt x="5400" y="1800"/>
                  </a:cubicBezTo>
                  <a:cubicBezTo>
                    <a:pt x="5400" y="0"/>
                    <a:pt x="7200" y="0"/>
                    <a:pt x="7200" y="0"/>
                  </a:cubicBezTo>
                  <a:cubicBezTo>
                    <a:pt x="12600" y="1800"/>
                    <a:pt x="14400" y="3600"/>
                    <a:pt x="16200" y="72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D8251835-052E-4AB8-981A-F4DB657DF955}"/>
                </a:ext>
              </a:extLst>
            </p:cNvPr>
            <p:cNvSpPr/>
            <p:nvPr userDrawn="1"/>
          </p:nvSpPr>
          <p:spPr>
            <a:xfrm>
              <a:off x="1863936" y="3630366"/>
              <a:ext cx="114538" cy="73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77" extrusionOk="0">
                  <a:moveTo>
                    <a:pt x="12000" y="3600"/>
                  </a:moveTo>
                  <a:cubicBezTo>
                    <a:pt x="14400" y="5400"/>
                    <a:pt x="15600" y="7200"/>
                    <a:pt x="16800" y="9000"/>
                  </a:cubicBezTo>
                  <a:cubicBezTo>
                    <a:pt x="18000" y="10800"/>
                    <a:pt x="20400" y="1080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0400" y="12600"/>
                    <a:pt x="20400" y="14400"/>
                    <a:pt x="19200" y="16200"/>
                  </a:cubicBezTo>
                  <a:cubicBezTo>
                    <a:pt x="16800" y="21600"/>
                    <a:pt x="12000" y="21600"/>
                    <a:pt x="7200" y="19800"/>
                  </a:cubicBezTo>
                  <a:cubicBezTo>
                    <a:pt x="4800" y="18000"/>
                    <a:pt x="2400" y="16200"/>
                    <a:pt x="1200" y="14400"/>
                  </a:cubicBezTo>
                  <a:cubicBezTo>
                    <a:pt x="0" y="12600"/>
                    <a:pt x="0" y="9000"/>
                    <a:pt x="0" y="7200"/>
                  </a:cubicBezTo>
                  <a:cubicBezTo>
                    <a:pt x="0" y="5400"/>
                    <a:pt x="1200" y="5400"/>
                    <a:pt x="2400" y="5400"/>
                  </a:cubicBezTo>
                  <a:lnTo>
                    <a:pt x="6000" y="9000"/>
                  </a:lnTo>
                  <a:cubicBezTo>
                    <a:pt x="4800" y="7200"/>
                    <a:pt x="3600" y="5400"/>
                    <a:pt x="3600" y="3600"/>
                  </a:cubicBezTo>
                  <a:cubicBezTo>
                    <a:pt x="3600" y="1800"/>
                    <a:pt x="3600" y="1800"/>
                    <a:pt x="3600" y="0"/>
                  </a:cubicBezTo>
                  <a:cubicBezTo>
                    <a:pt x="6000" y="1800"/>
                    <a:pt x="9600" y="1800"/>
                    <a:pt x="12000" y="36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28A6BA6-5932-4C78-8CEA-83CD63166E59}"/>
                </a:ext>
              </a:extLst>
            </p:cNvPr>
            <p:cNvSpPr/>
            <p:nvPr userDrawn="1"/>
          </p:nvSpPr>
          <p:spPr>
            <a:xfrm>
              <a:off x="1609408" y="3184942"/>
              <a:ext cx="114538" cy="73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77" extrusionOk="0">
                  <a:moveTo>
                    <a:pt x="12000" y="3600"/>
                  </a:moveTo>
                  <a:cubicBezTo>
                    <a:pt x="14400" y="5400"/>
                    <a:pt x="15600" y="7200"/>
                    <a:pt x="16800" y="9000"/>
                  </a:cubicBezTo>
                  <a:cubicBezTo>
                    <a:pt x="18000" y="10800"/>
                    <a:pt x="20400" y="1080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0400" y="12600"/>
                    <a:pt x="20400" y="14400"/>
                    <a:pt x="19200" y="16200"/>
                  </a:cubicBezTo>
                  <a:cubicBezTo>
                    <a:pt x="16800" y="21600"/>
                    <a:pt x="12000" y="21600"/>
                    <a:pt x="7200" y="19800"/>
                  </a:cubicBezTo>
                  <a:cubicBezTo>
                    <a:pt x="4800" y="18000"/>
                    <a:pt x="2400" y="16200"/>
                    <a:pt x="1200" y="14400"/>
                  </a:cubicBezTo>
                  <a:cubicBezTo>
                    <a:pt x="0" y="12600"/>
                    <a:pt x="0" y="9000"/>
                    <a:pt x="0" y="7200"/>
                  </a:cubicBezTo>
                  <a:cubicBezTo>
                    <a:pt x="0" y="5400"/>
                    <a:pt x="1200" y="5400"/>
                    <a:pt x="2400" y="5400"/>
                  </a:cubicBezTo>
                  <a:lnTo>
                    <a:pt x="6000" y="9000"/>
                  </a:lnTo>
                  <a:cubicBezTo>
                    <a:pt x="4800" y="7200"/>
                    <a:pt x="3600" y="5400"/>
                    <a:pt x="3600" y="3600"/>
                  </a:cubicBezTo>
                  <a:cubicBezTo>
                    <a:pt x="3600" y="1800"/>
                    <a:pt x="3600" y="1800"/>
                    <a:pt x="3600" y="0"/>
                  </a:cubicBezTo>
                  <a:cubicBezTo>
                    <a:pt x="6000" y="1800"/>
                    <a:pt x="9600" y="1800"/>
                    <a:pt x="12000" y="36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C130EF2-F6D8-435E-86FF-3C292D8F3A5D}"/>
                </a:ext>
              </a:extLst>
            </p:cNvPr>
            <p:cNvSpPr/>
            <p:nvPr userDrawn="1"/>
          </p:nvSpPr>
          <p:spPr>
            <a:xfrm>
              <a:off x="1673040" y="2994046"/>
              <a:ext cx="114538" cy="78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60" extrusionOk="0">
                  <a:moveTo>
                    <a:pt x="9600" y="17707"/>
                  </a:moveTo>
                  <a:cubicBezTo>
                    <a:pt x="8400" y="16045"/>
                    <a:pt x="7200" y="14384"/>
                    <a:pt x="4800" y="11061"/>
                  </a:cubicBezTo>
                  <a:cubicBezTo>
                    <a:pt x="3600" y="9399"/>
                    <a:pt x="1200" y="7738"/>
                    <a:pt x="0" y="7738"/>
                  </a:cubicBezTo>
                  <a:cubicBezTo>
                    <a:pt x="0" y="7738"/>
                    <a:pt x="0" y="7738"/>
                    <a:pt x="0" y="7738"/>
                  </a:cubicBezTo>
                  <a:cubicBezTo>
                    <a:pt x="1200" y="6076"/>
                    <a:pt x="1200" y="4415"/>
                    <a:pt x="2400" y="2753"/>
                  </a:cubicBezTo>
                  <a:cubicBezTo>
                    <a:pt x="6000" y="-570"/>
                    <a:pt x="10800" y="-570"/>
                    <a:pt x="14400" y="1092"/>
                  </a:cubicBezTo>
                  <a:cubicBezTo>
                    <a:pt x="16800" y="2753"/>
                    <a:pt x="19200" y="4415"/>
                    <a:pt x="20400" y="7738"/>
                  </a:cubicBezTo>
                  <a:cubicBezTo>
                    <a:pt x="21600" y="9399"/>
                    <a:pt x="21600" y="12722"/>
                    <a:pt x="21600" y="14384"/>
                  </a:cubicBezTo>
                  <a:cubicBezTo>
                    <a:pt x="21600" y="16045"/>
                    <a:pt x="20400" y="16045"/>
                    <a:pt x="19200" y="14384"/>
                  </a:cubicBezTo>
                  <a:lnTo>
                    <a:pt x="16800" y="11061"/>
                  </a:lnTo>
                  <a:cubicBezTo>
                    <a:pt x="18000" y="12722"/>
                    <a:pt x="19200" y="14384"/>
                    <a:pt x="19200" y="16046"/>
                  </a:cubicBezTo>
                  <a:cubicBezTo>
                    <a:pt x="19200" y="17707"/>
                    <a:pt x="19200" y="17707"/>
                    <a:pt x="18000" y="19369"/>
                  </a:cubicBezTo>
                  <a:cubicBezTo>
                    <a:pt x="15600" y="21030"/>
                    <a:pt x="12000" y="21030"/>
                    <a:pt x="9600" y="17707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7A5CEEF7-1A32-47DF-A436-0F4BABC57AF4}"/>
                </a:ext>
              </a:extLst>
            </p:cNvPr>
            <p:cNvSpPr/>
            <p:nvPr userDrawn="1"/>
          </p:nvSpPr>
          <p:spPr>
            <a:xfrm>
              <a:off x="1863936" y="3375838"/>
              <a:ext cx="70000" cy="48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74" extrusionOk="0">
                  <a:moveTo>
                    <a:pt x="9819" y="2700"/>
                  </a:moveTo>
                  <a:cubicBezTo>
                    <a:pt x="11782" y="5400"/>
                    <a:pt x="13746" y="5400"/>
                    <a:pt x="15709" y="8100"/>
                  </a:cubicBezTo>
                  <a:cubicBezTo>
                    <a:pt x="17673" y="10800"/>
                    <a:pt x="19637" y="1080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3500"/>
                    <a:pt x="19636" y="16200"/>
                    <a:pt x="19636" y="16200"/>
                  </a:cubicBezTo>
                  <a:cubicBezTo>
                    <a:pt x="15709" y="21600"/>
                    <a:pt x="11782" y="21600"/>
                    <a:pt x="7854" y="18900"/>
                  </a:cubicBezTo>
                  <a:cubicBezTo>
                    <a:pt x="5891" y="18900"/>
                    <a:pt x="1964" y="16200"/>
                    <a:pt x="1964" y="13500"/>
                  </a:cubicBezTo>
                  <a:cubicBezTo>
                    <a:pt x="0" y="10800"/>
                    <a:pt x="0" y="8100"/>
                    <a:pt x="0" y="5400"/>
                  </a:cubicBezTo>
                  <a:cubicBezTo>
                    <a:pt x="0" y="5400"/>
                    <a:pt x="1964" y="2700"/>
                    <a:pt x="1964" y="5400"/>
                  </a:cubicBezTo>
                  <a:lnTo>
                    <a:pt x="5891" y="8100"/>
                  </a:lnTo>
                  <a:cubicBezTo>
                    <a:pt x="3927" y="5400"/>
                    <a:pt x="3927" y="5400"/>
                    <a:pt x="1964" y="2700"/>
                  </a:cubicBezTo>
                  <a:cubicBezTo>
                    <a:pt x="1964" y="2700"/>
                    <a:pt x="1964" y="0"/>
                    <a:pt x="1964" y="0"/>
                  </a:cubicBezTo>
                  <a:cubicBezTo>
                    <a:pt x="3928" y="0"/>
                    <a:pt x="5892" y="2700"/>
                    <a:pt x="9819" y="27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35343A7-A690-40D3-B674-3F1AA38326DC}"/>
                </a:ext>
              </a:extLst>
            </p:cNvPr>
            <p:cNvSpPr/>
            <p:nvPr userDrawn="1"/>
          </p:nvSpPr>
          <p:spPr>
            <a:xfrm>
              <a:off x="1545771" y="3248579"/>
              <a:ext cx="44552" cy="76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600"/>
                    <a:pt x="18514" y="14400"/>
                    <a:pt x="18514" y="16200"/>
                  </a:cubicBezTo>
                  <a:cubicBezTo>
                    <a:pt x="18514" y="18000"/>
                    <a:pt x="18514" y="19800"/>
                    <a:pt x="18514" y="21600"/>
                  </a:cubicBezTo>
                  <a:cubicBezTo>
                    <a:pt x="18514" y="21600"/>
                    <a:pt x="18514" y="21600"/>
                    <a:pt x="18514" y="21600"/>
                  </a:cubicBezTo>
                  <a:cubicBezTo>
                    <a:pt x="15428" y="21600"/>
                    <a:pt x="12342" y="21600"/>
                    <a:pt x="9257" y="19800"/>
                  </a:cubicBezTo>
                  <a:cubicBezTo>
                    <a:pt x="3085" y="18000"/>
                    <a:pt x="0" y="12600"/>
                    <a:pt x="0" y="9000"/>
                  </a:cubicBezTo>
                  <a:cubicBezTo>
                    <a:pt x="0" y="7200"/>
                    <a:pt x="0" y="3600"/>
                    <a:pt x="3086" y="1800"/>
                  </a:cubicBezTo>
                  <a:cubicBezTo>
                    <a:pt x="6172" y="0"/>
                    <a:pt x="9258" y="0"/>
                    <a:pt x="12343" y="0"/>
                  </a:cubicBezTo>
                  <a:cubicBezTo>
                    <a:pt x="12343" y="0"/>
                    <a:pt x="15429" y="0"/>
                    <a:pt x="15429" y="1800"/>
                  </a:cubicBezTo>
                  <a:lnTo>
                    <a:pt x="12343" y="5400"/>
                  </a:lnTo>
                  <a:cubicBezTo>
                    <a:pt x="12343" y="3600"/>
                    <a:pt x="15429" y="3600"/>
                    <a:pt x="15429" y="1800"/>
                  </a:cubicBezTo>
                  <a:cubicBezTo>
                    <a:pt x="15429" y="1800"/>
                    <a:pt x="18515" y="1800"/>
                    <a:pt x="18515" y="1800"/>
                  </a:cubicBezTo>
                  <a:cubicBezTo>
                    <a:pt x="21600" y="5400"/>
                    <a:pt x="21600" y="900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3770F5EE-B407-49CF-ABC0-069A03F1ACE3}"/>
                </a:ext>
              </a:extLst>
            </p:cNvPr>
            <p:cNvSpPr/>
            <p:nvPr userDrawn="1"/>
          </p:nvSpPr>
          <p:spPr>
            <a:xfrm>
              <a:off x="1291243" y="3566739"/>
              <a:ext cx="44552" cy="76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600"/>
                    <a:pt x="18514" y="14400"/>
                    <a:pt x="18514" y="16200"/>
                  </a:cubicBezTo>
                  <a:cubicBezTo>
                    <a:pt x="18514" y="18000"/>
                    <a:pt x="18514" y="19800"/>
                    <a:pt x="18514" y="21600"/>
                  </a:cubicBezTo>
                  <a:cubicBezTo>
                    <a:pt x="18514" y="21600"/>
                    <a:pt x="18514" y="21600"/>
                    <a:pt x="18514" y="21600"/>
                  </a:cubicBezTo>
                  <a:cubicBezTo>
                    <a:pt x="15428" y="21600"/>
                    <a:pt x="12342" y="21600"/>
                    <a:pt x="9257" y="19800"/>
                  </a:cubicBezTo>
                  <a:cubicBezTo>
                    <a:pt x="3085" y="18000"/>
                    <a:pt x="0" y="12600"/>
                    <a:pt x="0" y="9000"/>
                  </a:cubicBezTo>
                  <a:cubicBezTo>
                    <a:pt x="0" y="7200"/>
                    <a:pt x="0" y="3600"/>
                    <a:pt x="3086" y="1800"/>
                  </a:cubicBezTo>
                  <a:cubicBezTo>
                    <a:pt x="6172" y="0"/>
                    <a:pt x="9258" y="0"/>
                    <a:pt x="12343" y="0"/>
                  </a:cubicBezTo>
                  <a:cubicBezTo>
                    <a:pt x="12343" y="0"/>
                    <a:pt x="15429" y="0"/>
                    <a:pt x="15429" y="1800"/>
                  </a:cubicBezTo>
                  <a:lnTo>
                    <a:pt x="12343" y="5400"/>
                  </a:lnTo>
                  <a:cubicBezTo>
                    <a:pt x="12343" y="3600"/>
                    <a:pt x="15429" y="3600"/>
                    <a:pt x="15429" y="1800"/>
                  </a:cubicBezTo>
                  <a:cubicBezTo>
                    <a:pt x="15429" y="1800"/>
                    <a:pt x="18515" y="1800"/>
                    <a:pt x="18515" y="1800"/>
                  </a:cubicBezTo>
                  <a:cubicBezTo>
                    <a:pt x="21600" y="3600"/>
                    <a:pt x="21600" y="720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CDCF1279-8EE5-4D8A-B911-3DC431B9B1BE}"/>
                </a:ext>
              </a:extLst>
            </p:cNvPr>
            <p:cNvSpPr/>
            <p:nvPr userDrawn="1"/>
          </p:nvSpPr>
          <p:spPr>
            <a:xfrm>
              <a:off x="1418512" y="3439470"/>
              <a:ext cx="63632" cy="38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34" extrusionOk="0">
                  <a:moveTo>
                    <a:pt x="8641" y="16706"/>
                  </a:moveTo>
                  <a:cubicBezTo>
                    <a:pt x="6480" y="16706"/>
                    <a:pt x="6480" y="13620"/>
                    <a:pt x="4320" y="13620"/>
                  </a:cubicBezTo>
                  <a:cubicBezTo>
                    <a:pt x="2160" y="13620"/>
                    <a:pt x="2160" y="10535"/>
                    <a:pt x="0" y="10535"/>
                  </a:cubicBezTo>
                  <a:cubicBezTo>
                    <a:pt x="0" y="10535"/>
                    <a:pt x="0" y="10535"/>
                    <a:pt x="0" y="10535"/>
                  </a:cubicBezTo>
                  <a:cubicBezTo>
                    <a:pt x="0" y="7449"/>
                    <a:pt x="2160" y="7449"/>
                    <a:pt x="2160" y="4363"/>
                  </a:cubicBezTo>
                  <a:cubicBezTo>
                    <a:pt x="4320" y="1278"/>
                    <a:pt x="8640" y="-1808"/>
                    <a:pt x="12960" y="1278"/>
                  </a:cubicBezTo>
                  <a:cubicBezTo>
                    <a:pt x="15120" y="1278"/>
                    <a:pt x="17280" y="4363"/>
                    <a:pt x="19440" y="4363"/>
                  </a:cubicBezTo>
                  <a:cubicBezTo>
                    <a:pt x="19440" y="7449"/>
                    <a:pt x="21600" y="7449"/>
                    <a:pt x="21600" y="10535"/>
                  </a:cubicBezTo>
                  <a:cubicBezTo>
                    <a:pt x="21600" y="10535"/>
                    <a:pt x="21600" y="13620"/>
                    <a:pt x="19440" y="10535"/>
                  </a:cubicBezTo>
                  <a:lnTo>
                    <a:pt x="17280" y="7449"/>
                  </a:lnTo>
                  <a:cubicBezTo>
                    <a:pt x="17280" y="7449"/>
                    <a:pt x="19440" y="10535"/>
                    <a:pt x="19440" y="10535"/>
                  </a:cubicBezTo>
                  <a:cubicBezTo>
                    <a:pt x="19440" y="10535"/>
                    <a:pt x="19440" y="13620"/>
                    <a:pt x="19440" y="13620"/>
                  </a:cubicBezTo>
                  <a:cubicBezTo>
                    <a:pt x="12961" y="19792"/>
                    <a:pt x="10801" y="19792"/>
                    <a:pt x="8641" y="16706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5BA472C4-EFB1-42D9-8983-20547281E975}"/>
                </a:ext>
              </a:extLst>
            </p:cNvPr>
            <p:cNvSpPr/>
            <p:nvPr userDrawn="1"/>
          </p:nvSpPr>
          <p:spPr>
            <a:xfrm>
              <a:off x="1418512" y="3566739"/>
              <a:ext cx="64619" cy="82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39" h="21600" extrusionOk="0">
                  <a:moveTo>
                    <a:pt x="16013" y="11631"/>
                  </a:moveTo>
                  <a:cubicBezTo>
                    <a:pt x="14049" y="13292"/>
                    <a:pt x="12085" y="14954"/>
                    <a:pt x="10122" y="16615"/>
                  </a:cubicBezTo>
                  <a:cubicBezTo>
                    <a:pt x="8158" y="18277"/>
                    <a:pt x="6195" y="19938"/>
                    <a:pt x="6195" y="21600"/>
                  </a:cubicBezTo>
                  <a:cubicBezTo>
                    <a:pt x="6195" y="21600"/>
                    <a:pt x="6195" y="21600"/>
                    <a:pt x="6195" y="21600"/>
                  </a:cubicBezTo>
                  <a:cubicBezTo>
                    <a:pt x="4231" y="19938"/>
                    <a:pt x="2267" y="19938"/>
                    <a:pt x="2267" y="18277"/>
                  </a:cubicBezTo>
                  <a:cubicBezTo>
                    <a:pt x="-1660" y="14954"/>
                    <a:pt x="304" y="9969"/>
                    <a:pt x="2267" y="4985"/>
                  </a:cubicBezTo>
                  <a:cubicBezTo>
                    <a:pt x="4231" y="3323"/>
                    <a:pt x="6195" y="0"/>
                    <a:pt x="8158" y="0"/>
                  </a:cubicBezTo>
                  <a:cubicBezTo>
                    <a:pt x="10122" y="0"/>
                    <a:pt x="12085" y="0"/>
                    <a:pt x="16012" y="0"/>
                  </a:cubicBezTo>
                  <a:cubicBezTo>
                    <a:pt x="17976" y="0"/>
                    <a:pt x="17976" y="1662"/>
                    <a:pt x="16012" y="1662"/>
                  </a:cubicBezTo>
                  <a:lnTo>
                    <a:pt x="12085" y="4985"/>
                  </a:lnTo>
                  <a:cubicBezTo>
                    <a:pt x="14048" y="3323"/>
                    <a:pt x="16012" y="3323"/>
                    <a:pt x="17975" y="3323"/>
                  </a:cubicBezTo>
                  <a:cubicBezTo>
                    <a:pt x="19939" y="3323"/>
                    <a:pt x="19939" y="3323"/>
                    <a:pt x="19939" y="4985"/>
                  </a:cubicBezTo>
                  <a:cubicBezTo>
                    <a:pt x="19940" y="6646"/>
                    <a:pt x="17976" y="9969"/>
                    <a:pt x="16013" y="11631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0A567275-BD66-4522-843D-B9041BF71B13}"/>
                </a:ext>
              </a:extLst>
            </p:cNvPr>
            <p:cNvSpPr/>
            <p:nvPr userDrawn="1"/>
          </p:nvSpPr>
          <p:spPr>
            <a:xfrm>
              <a:off x="1673035" y="3121315"/>
              <a:ext cx="44552" cy="76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2600"/>
                    <a:pt x="18514" y="14400"/>
                    <a:pt x="18514" y="16200"/>
                  </a:cubicBezTo>
                  <a:cubicBezTo>
                    <a:pt x="18514" y="18000"/>
                    <a:pt x="18514" y="19800"/>
                    <a:pt x="18514" y="21600"/>
                  </a:cubicBezTo>
                  <a:cubicBezTo>
                    <a:pt x="18514" y="21600"/>
                    <a:pt x="18514" y="21600"/>
                    <a:pt x="18514" y="21600"/>
                  </a:cubicBezTo>
                  <a:cubicBezTo>
                    <a:pt x="15428" y="21600"/>
                    <a:pt x="12342" y="21600"/>
                    <a:pt x="9257" y="19800"/>
                  </a:cubicBezTo>
                  <a:cubicBezTo>
                    <a:pt x="3085" y="18000"/>
                    <a:pt x="0" y="12600"/>
                    <a:pt x="0" y="9000"/>
                  </a:cubicBezTo>
                  <a:cubicBezTo>
                    <a:pt x="0" y="7200"/>
                    <a:pt x="0" y="3600"/>
                    <a:pt x="3086" y="1800"/>
                  </a:cubicBezTo>
                  <a:cubicBezTo>
                    <a:pt x="6172" y="0"/>
                    <a:pt x="9258" y="0"/>
                    <a:pt x="12343" y="0"/>
                  </a:cubicBezTo>
                  <a:cubicBezTo>
                    <a:pt x="12343" y="0"/>
                    <a:pt x="15429" y="0"/>
                    <a:pt x="15429" y="1800"/>
                  </a:cubicBezTo>
                  <a:lnTo>
                    <a:pt x="12343" y="5400"/>
                  </a:lnTo>
                  <a:cubicBezTo>
                    <a:pt x="12343" y="3600"/>
                    <a:pt x="15429" y="3600"/>
                    <a:pt x="15429" y="1800"/>
                  </a:cubicBezTo>
                  <a:cubicBezTo>
                    <a:pt x="15429" y="1800"/>
                    <a:pt x="18515" y="1800"/>
                    <a:pt x="18515" y="1800"/>
                  </a:cubicBezTo>
                  <a:cubicBezTo>
                    <a:pt x="21600" y="5400"/>
                    <a:pt x="21600" y="7200"/>
                    <a:pt x="21600" y="108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0FA0C7EC-E4BA-4E15-8978-371B582B373F}"/>
                </a:ext>
              </a:extLst>
            </p:cNvPr>
            <p:cNvSpPr/>
            <p:nvPr userDrawn="1"/>
          </p:nvSpPr>
          <p:spPr>
            <a:xfrm>
              <a:off x="1227616" y="3757635"/>
              <a:ext cx="82727" cy="47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extrusionOk="0">
                  <a:moveTo>
                    <a:pt x="9969" y="18900"/>
                  </a:moveTo>
                  <a:cubicBezTo>
                    <a:pt x="8307" y="18900"/>
                    <a:pt x="6645" y="16200"/>
                    <a:pt x="4984" y="16200"/>
                  </a:cubicBezTo>
                  <a:cubicBezTo>
                    <a:pt x="3323" y="16200"/>
                    <a:pt x="1661" y="16200"/>
                    <a:pt x="0" y="16200"/>
                  </a:cubicBezTo>
                  <a:cubicBezTo>
                    <a:pt x="0" y="16200"/>
                    <a:pt x="0" y="16200"/>
                    <a:pt x="0" y="16200"/>
                  </a:cubicBezTo>
                  <a:cubicBezTo>
                    <a:pt x="0" y="13500"/>
                    <a:pt x="0" y="10800"/>
                    <a:pt x="1662" y="8100"/>
                  </a:cubicBezTo>
                  <a:cubicBezTo>
                    <a:pt x="3323" y="2700"/>
                    <a:pt x="6646" y="0"/>
                    <a:pt x="11631" y="0"/>
                  </a:cubicBezTo>
                  <a:cubicBezTo>
                    <a:pt x="13292" y="0"/>
                    <a:pt x="16615" y="0"/>
                    <a:pt x="18277" y="2700"/>
                  </a:cubicBezTo>
                  <a:cubicBezTo>
                    <a:pt x="19938" y="5400"/>
                    <a:pt x="19938" y="8100"/>
                    <a:pt x="21600" y="10800"/>
                  </a:cubicBezTo>
                  <a:cubicBezTo>
                    <a:pt x="21600" y="10800"/>
                    <a:pt x="21600" y="13500"/>
                    <a:pt x="19938" y="13500"/>
                  </a:cubicBezTo>
                  <a:lnTo>
                    <a:pt x="16615" y="10800"/>
                  </a:lnTo>
                  <a:cubicBezTo>
                    <a:pt x="18277" y="10800"/>
                    <a:pt x="18277" y="13500"/>
                    <a:pt x="19938" y="13500"/>
                  </a:cubicBezTo>
                  <a:cubicBezTo>
                    <a:pt x="19938" y="13500"/>
                    <a:pt x="19938" y="16200"/>
                    <a:pt x="19938" y="16200"/>
                  </a:cubicBezTo>
                  <a:cubicBezTo>
                    <a:pt x="14954" y="18900"/>
                    <a:pt x="11630" y="21600"/>
                    <a:pt x="9969" y="189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D85D4E95-9F8B-4B42-9184-72800722A643}"/>
                </a:ext>
              </a:extLst>
            </p:cNvPr>
            <p:cNvSpPr/>
            <p:nvPr userDrawn="1"/>
          </p:nvSpPr>
          <p:spPr>
            <a:xfrm>
              <a:off x="1863936" y="3121310"/>
              <a:ext cx="70000" cy="48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74" extrusionOk="0">
                  <a:moveTo>
                    <a:pt x="9819" y="2700"/>
                  </a:moveTo>
                  <a:cubicBezTo>
                    <a:pt x="11782" y="5400"/>
                    <a:pt x="13746" y="5400"/>
                    <a:pt x="15709" y="8100"/>
                  </a:cubicBezTo>
                  <a:cubicBezTo>
                    <a:pt x="17673" y="10800"/>
                    <a:pt x="19637" y="10800"/>
                    <a:pt x="21600" y="1080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21600" y="13500"/>
                    <a:pt x="19636" y="16200"/>
                    <a:pt x="19636" y="16200"/>
                  </a:cubicBezTo>
                  <a:cubicBezTo>
                    <a:pt x="15709" y="21600"/>
                    <a:pt x="11782" y="21600"/>
                    <a:pt x="7854" y="18900"/>
                  </a:cubicBezTo>
                  <a:cubicBezTo>
                    <a:pt x="5891" y="18900"/>
                    <a:pt x="1964" y="16200"/>
                    <a:pt x="1964" y="13500"/>
                  </a:cubicBezTo>
                  <a:cubicBezTo>
                    <a:pt x="0" y="10800"/>
                    <a:pt x="0" y="8100"/>
                    <a:pt x="0" y="5400"/>
                  </a:cubicBezTo>
                  <a:cubicBezTo>
                    <a:pt x="0" y="5400"/>
                    <a:pt x="1964" y="2700"/>
                    <a:pt x="1964" y="5400"/>
                  </a:cubicBezTo>
                  <a:lnTo>
                    <a:pt x="5891" y="8100"/>
                  </a:lnTo>
                  <a:cubicBezTo>
                    <a:pt x="3927" y="5400"/>
                    <a:pt x="3927" y="5400"/>
                    <a:pt x="1964" y="2700"/>
                  </a:cubicBezTo>
                  <a:cubicBezTo>
                    <a:pt x="1964" y="2700"/>
                    <a:pt x="1964" y="0"/>
                    <a:pt x="1964" y="0"/>
                  </a:cubicBezTo>
                  <a:cubicBezTo>
                    <a:pt x="3928" y="0"/>
                    <a:pt x="5892" y="0"/>
                    <a:pt x="9819" y="27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D962C70D-CB3B-4B08-B976-179BBD3A0099}"/>
                </a:ext>
              </a:extLst>
            </p:cNvPr>
            <p:cNvSpPr/>
            <p:nvPr userDrawn="1"/>
          </p:nvSpPr>
          <p:spPr>
            <a:xfrm>
              <a:off x="2245727" y="3630371"/>
              <a:ext cx="76363" cy="76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0" y="7200"/>
                  </a:moveTo>
                  <a:cubicBezTo>
                    <a:pt x="18000" y="9000"/>
                    <a:pt x="18000" y="12600"/>
                    <a:pt x="18000" y="14400"/>
                  </a:cubicBezTo>
                  <a:cubicBezTo>
                    <a:pt x="18000" y="16200"/>
                    <a:pt x="19800" y="18000"/>
                    <a:pt x="21600" y="19800"/>
                  </a:cubicBezTo>
                  <a:cubicBezTo>
                    <a:pt x="21600" y="19800"/>
                    <a:pt x="21600" y="19800"/>
                    <a:pt x="21600" y="19800"/>
                  </a:cubicBezTo>
                  <a:cubicBezTo>
                    <a:pt x="19800" y="19800"/>
                    <a:pt x="18000" y="21600"/>
                    <a:pt x="16200" y="21600"/>
                  </a:cubicBezTo>
                  <a:cubicBezTo>
                    <a:pt x="10801" y="21600"/>
                    <a:pt x="7200" y="19800"/>
                    <a:pt x="3600" y="16200"/>
                  </a:cubicBezTo>
                  <a:cubicBezTo>
                    <a:pt x="1800" y="14400"/>
                    <a:pt x="0" y="10800"/>
                    <a:pt x="0" y="9000"/>
                  </a:cubicBezTo>
                  <a:cubicBezTo>
                    <a:pt x="0" y="7200"/>
                    <a:pt x="1800" y="5400"/>
                    <a:pt x="1800" y="3600"/>
                  </a:cubicBezTo>
                  <a:cubicBezTo>
                    <a:pt x="1800" y="3600"/>
                    <a:pt x="3600" y="3600"/>
                    <a:pt x="3600" y="3600"/>
                  </a:cubicBezTo>
                  <a:lnTo>
                    <a:pt x="5400" y="7200"/>
                  </a:lnTo>
                  <a:cubicBezTo>
                    <a:pt x="5400" y="5400"/>
                    <a:pt x="5400" y="3600"/>
                    <a:pt x="5400" y="1800"/>
                  </a:cubicBezTo>
                  <a:cubicBezTo>
                    <a:pt x="5400" y="0"/>
                    <a:pt x="7200" y="0"/>
                    <a:pt x="7200" y="0"/>
                  </a:cubicBezTo>
                  <a:cubicBezTo>
                    <a:pt x="10800" y="1800"/>
                    <a:pt x="14400" y="3600"/>
                    <a:pt x="16200" y="7200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9B12BD5C-404C-44CF-9423-96758728722E}"/>
                </a:ext>
              </a:extLst>
            </p:cNvPr>
            <p:cNvSpPr/>
            <p:nvPr userDrawn="1"/>
          </p:nvSpPr>
          <p:spPr>
            <a:xfrm>
              <a:off x="2182095" y="3757635"/>
              <a:ext cx="114538" cy="66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73" extrusionOk="0">
                  <a:moveTo>
                    <a:pt x="12000" y="20373"/>
                  </a:moveTo>
                  <a:cubicBezTo>
                    <a:pt x="14400" y="18409"/>
                    <a:pt x="15600" y="16446"/>
                    <a:pt x="16800" y="16446"/>
                  </a:cubicBezTo>
                  <a:cubicBezTo>
                    <a:pt x="18000" y="14482"/>
                    <a:pt x="20400" y="14482"/>
                    <a:pt x="21600" y="14482"/>
                  </a:cubicBezTo>
                  <a:cubicBezTo>
                    <a:pt x="21600" y="14482"/>
                    <a:pt x="21600" y="14482"/>
                    <a:pt x="21600" y="14482"/>
                  </a:cubicBezTo>
                  <a:cubicBezTo>
                    <a:pt x="21600" y="12519"/>
                    <a:pt x="20400" y="8591"/>
                    <a:pt x="19200" y="6628"/>
                  </a:cubicBezTo>
                  <a:cubicBezTo>
                    <a:pt x="16800" y="737"/>
                    <a:pt x="12000" y="-1227"/>
                    <a:pt x="8400" y="737"/>
                  </a:cubicBezTo>
                  <a:cubicBezTo>
                    <a:pt x="6000" y="737"/>
                    <a:pt x="3600" y="2700"/>
                    <a:pt x="2400" y="4664"/>
                  </a:cubicBezTo>
                  <a:cubicBezTo>
                    <a:pt x="1200" y="6627"/>
                    <a:pt x="0" y="10555"/>
                    <a:pt x="0" y="12518"/>
                  </a:cubicBezTo>
                  <a:cubicBezTo>
                    <a:pt x="0" y="14482"/>
                    <a:pt x="1200" y="14482"/>
                    <a:pt x="1200" y="14482"/>
                  </a:cubicBezTo>
                  <a:lnTo>
                    <a:pt x="4800" y="12518"/>
                  </a:lnTo>
                  <a:cubicBezTo>
                    <a:pt x="3600" y="14482"/>
                    <a:pt x="2400" y="14482"/>
                    <a:pt x="1200" y="16446"/>
                  </a:cubicBezTo>
                  <a:cubicBezTo>
                    <a:pt x="1200" y="16446"/>
                    <a:pt x="1200" y="18409"/>
                    <a:pt x="1200" y="20373"/>
                  </a:cubicBezTo>
                  <a:cubicBezTo>
                    <a:pt x="6000" y="20373"/>
                    <a:pt x="9600" y="20373"/>
                    <a:pt x="12000" y="20373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2F965EB7-558A-4E99-AC62-9E562692FB12}"/>
                </a:ext>
              </a:extLst>
            </p:cNvPr>
            <p:cNvSpPr/>
            <p:nvPr userDrawn="1"/>
          </p:nvSpPr>
          <p:spPr>
            <a:xfrm>
              <a:off x="2245727" y="3821262"/>
              <a:ext cx="139995" cy="91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56" extrusionOk="0">
                  <a:moveTo>
                    <a:pt x="7854" y="16436"/>
                  </a:moveTo>
                  <a:cubicBezTo>
                    <a:pt x="9818" y="17876"/>
                    <a:pt x="12763" y="16436"/>
                    <a:pt x="14727" y="17876"/>
                  </a:cubicBezTo>
                  <a:cubicBezTo>
                    <a:pt x="16691" y="17876"/>
                    <a:pt x="18654" y="19316"/>
                    <a:pt x="20618" y="20756"/>
                  </a:cubicBezTo>
                  <a:cubicBezTo>
                    <a:pt x="20618" y="20756"/>
                    <a:pt x="21600" y="20756"/>
                    <a:pt x="21600" y="20756"/>
                  </a:cubicBezTo>
                  <a:cubicBezTo>
                    <a:pt x="21600" y="19316"/>
                    <a:pt x="21600" y="16436"/>
                    <a:pt x="21600" y="14996"/>
                  </a:cubicBezTo>
                  <a:cubicBezTo>
                    <a:pt x="20618" y="9236"/>
                    <a:pt x="15709" y="4916"/>
                    <a:pt x="11782" y="2036"/>
                  </a:cubicBezTo>
                  <a:cubicBezTo>
                    <a:pt x="8836" y="596"/>
                    <a:pt x="5891" y="-844"/>
                    <a:pt x="3927" y="596"/>
                  </a:cubicBezTo>
                  <a:cubicBezTo>
                    <a:pt x="1963" y="596"/>
                    <a:pt x="982" y="2036"/>
                    <a:pt x="0" y="4916"/>
                  </a:cubicBezTo>
                  <a:cubicBezTo>
                    <a:pt x="0" y="6356"/>
                    <a:pt x="982" y="7796"/>
                    <a:pt x="1964" y="7796"/>
                  </a:cubicBezTo>
                  <a:lnTo>
                    <a:pt x="5891" y="9236"/>
                  </a:lnTo>
                  <a:cubicBezTo>
                    <a:pt x="3927" y="9236"/>
                    <a:pt x="2946" y="9236"/>
                    <a:pt x="982" y="9236"/>
                  </a:cubicBezTo>
                  <a:cubicBezTo>
                    <a:pt x="0" y="9236"/>
                    <a:pt x="0" y="10676"/>
                    <a:pt x="982" y="12116"/>
                  </a:cubicBezTo>
                  <a:cubicBezTo>
                    <a:pt x="981" y="12116"/>
                    <a:pt x="3927" y="14996"/>
                    <a:pt x="7854" y="16436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3258880C-AE05-4E6B-8B35-ECADA1DA9A33}"/>
                </a:ext>
              </a:extLst>
            </p:cNvPr>
            <p:cNvSpPr/>
            <p:nvPr userDrawn="1"/>
          </p:nvSpPr>
          <p:spPr>
            <a:xfrm>
              <a:off x="2182090" y="3566739"/>
              <a:ext cx="153964" cy="10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4" h="20449" extrusionOk="0">
                  <a:moveTo>
                    <a:pt x="12744" y="15649"/>
                  </a:moveTo>
                  <a:cubicBezTo>
                    <a:pt x="14472" y="13249"/>
                    <a:pt x="15336" y="10849"/>
                    <a:pt x="16200" y="9649"/>
                  </a:cubicBezTo>
                  <a:cubicBezTo>
                    <a:pt x="17064" y="8449"/>
                    <a:pt x="18792" y="6049"/>
                    <a:pt x="20520" y="6049"/>
                  </a:cubicBezTo>
                  <a:cubicBezTo>
                    <a:pt x="20520" y="6049"/>
                    <a:pt x="21384" y="6049"/>
                    <a:pt x="20520" y="4849"/>
                  </a:cubicBezTo>
                  <a:cubicBezTo>
                    <a:pt x="19656" y="3649"/>
                    <a:pt x="18792" y="2449"/>
                    <a:pt x="17064" y="1249"/>
                  </a:cubicBezTo>
                  <a:cubicBezTo>
                    <a:pt x="13608" y="-1151"/>
                    <a:pt x="9288" y="49"/>
                    <a:pt x="5832" y="3649"/>
                  </a:cubicBezTo>
                  <a:cubicBezTo>
                    <a:pt x="4104" y="4849"/>
                    <a:pt x="1512" y="7249"/>
                    <a:pt x="648" y="10849"/>
                  </a:cubicBezTo>
                  <a:cubicBezTo>
                    <a:pt x="-216" y="13249"/>
                    <a:pt x="-216" y="15649"/>
                    <a:pt x="648" y="16849"/>
                  </a:cubicBezTo>
                  <a:cubicBezTo>
                    <a:pt x="648" y="18049"/>
                    <a:pt x="2376" y="18049"/>
                    <a:pt x="2376" y="16849"/>
                  </a:cubicBezTo>
                  <a:lnTo>
                    <a:pt x="4968" y="13249"/>
                  </a:lnTo>
                  <a:cubicBezTo>
                    <a:pt x="4104" y="14449"/>
                    <a:pt x="3240" y="16849"/>
                    <a:pt x="3240" y="18049"/>
                  </a:cubicBezTo>
                  <a:cubicBezTo>
                    <a:pt x="3240" y="19249"/>
                    <a:pt x="3240" y="20449"/>
                    <a:pt x="4104" y="20449"/>
                  </a:cubicBezTo>
                  <a:cubicBezTo>
                    <a:pt x="7560" y="19249"/>
                    <a:pt x="11016" y="18049"/>
                    <a:pt x="12744" y="15649"/>
                  </a:cubicBezTo>
                  <a:close/>
                </a:path>
              </a:pathLst>
            </a:custGeom>
            <a:solidFill>
              <a:srgbClr val="A2B96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3023462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solidFill>
                  <a:srgbClr val="12405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6937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57076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>
            <a:normAutofit/>
          </a:bodyPr>
          <a:lstStyle>
            <a:lvl1pPr>
              <a:defRPr sz="4000">
                <a:solidFill>
                  <a:srgbClr val="12405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5703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52426C-97A3-4B46-ACC6-30DCEBDD29FB}"/>
              </a:ext>
            </a:extLst>
          </p:cNvPr>
          <p:cNvSpPr/>
          <p:nvPr userDrawn="1"/>
        </p:nvSpPr>
        <p:spPr>
          <a:xfrm>
            <a:off x="-1" y="6184899"/>
            <a:ext cx="7264866" cy="681037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C147E8-F162-41B7-ACD0-A1E409699A32}"/>
              </a:ext>
            </a:extLst>
          </p:cNvPr>
          <p:cNvSpPr/>
          <p:nvPr userDrawn="1"/>
        </p:nvSpPr>
        <p:spPr>
          <a:xfrm>
            <a:off x="7264866" y="6184899"/>
            <a:ext cx="1879134" cy="681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A" sz="1400" dirty="0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F8584C5F-FFE2-4C86-B1B7-85FCFA191B3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39" y="6333470"/>
            <a:ext cx="1318763" cy="368027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63EA409-7F10-4896-A220-C3FED69802DD}"/>
              </a:ext>
            </a:extLst>
          </p:cNvPr>
          <p:cNvSpPr txBox="1">
            <a:spLocks/>
          </p:cNvSpPr>
          <p:nvPr userDrawn="1"/>
        </p:nvSpPr>
        <p:spPr>
          <a:xfrm>
            <a:off x="6610350" y="65087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EDE6FBF-D043-4ED3-AC0A-23D12F9B1C8B}"/>
              </a:ext>
            </a:extLst>
          </p:cNvPr>
          <p:cNvSpPr txBox="1">
            <a:spLocks/>
          </p:cNvSpPr>
          <p:nvPr userDrawn="1"/>
        </p:nvSpPr>
        <p:spPr>
          <a:xfrm>
            <a:off x="8267341" y="6333470"/>
            <a:ext cx="2247900" cy="97184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81215B-D4E2-44BB-9E90-15B9DAA49FD4}" type="slidenum">
              <a:rPr lang="en-CA" smtClean="0">
                <a:solidFill>
                  <a:schemeClr val="bg1"/>
                </a:solidFill>
              </a:rPr>
              <a:pPr/>
              <a:t>‹#›</a:t>
            </a:fld>
            <a:endParaRPr lang="en-CA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83A670-F5AF-44E3-85DD-97D6B5C75160}"/>
              </a:ext>
            </a:extLst>
          </p:cNvPr>
          <p:cNvSpPr/>
          <p:nvPr userDrawn="1"/>
        </p:nvSpPr>
        <p:spPr>
          <a:xfrm>
            <a:off x="1" y="6148022"/>
            <a:ext cx="9144000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2186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74" r:id="rId6"/>
    <p:sldLayoutId id="2147483678" r:id="rId7"/>
    <p:sldLayoutId id="2147483679" r:id="rId8"/>
    <p:sldLayoutId id="2147483680" r:id="rId9"/>
    <p:sldLayoutId id="2147483675" r:id="rId10"/>
    <p:sldLayoutId id="2147483676" r:id="rId11"/>
    <p:sldLayoutId id="2147483677" r:id="rId12"/>
    <p:sldLayoutId id="2147483681" r:id="rId13"/>
    <p:sldLayoutId id="2147483683" r:id="rId14"/>
    <p:sldLayoutId id="2147483682" r:id="rId15"/>
    <p:sldLayoutId id="2147483684" r:id="rId16"/>
    <p:sldLayoutId id="2147483673" r:id="rId17"/>
    <p:sldLayoutId id="2147483667" r:id="rId18"/>
    <p:sldLayoutId id="2147483672" r:id="rId19"/>
    <p:sldLayoutId id="2147483668" r:id="rId20"/>
    <p:sldLayoutId id="2147483685" r:id="rId21"/>
    <p:sldLayoutId id="2147483669" r:id="rId22"/>
    <p:sldLayoutId id="2147483670" r:id="rId23"/>
    <p:sldLayoutId id="2147483671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2405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C07C-A457-4835-B203-ACEED043F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8091144" cy="2717439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Walkers Creek and Beamer Creek Floodplain Mapping Update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 What Has Changed?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62E7089-032F-49B3-8284-EA1C14AF8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52" y="3082564"/>
            <a:ext cx="7420540" cy="20708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5F2305-DA84-46FD-91BE-176C1B0F3B2B}"/>
              </a:ext>
            </a:extLst>
          </p:cNvPr>
          <p:cNvSpPr txBox="1"/>
          <p:nvPr/>
        </p:nvSpPr>
        <p:spPr>
          <a:xfrm>
            <a:off x="235670" y="5325272"/>
            <a:ext cx="51971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Steve Miller, P.Eng.</a:t>
            </a:r>
          </a:p>
          <a:p>
            <a:r>
              <a:rPr lang="en-US" sz="2000" dirty="0"/>
              <a:t>Senior Manager, Water Resources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947508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CEEE8848-DDEF-41D1-B601-2F14AB1AB6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6" t="13110" r="4080" b="12161"/>
          <a:stretch/>
        </p:blipFill>
        <p:spPr>
          <a:xfrm rot="10800000">
            <a:off x="1178348" y="120278"/>
            <a:ext cx="7017661" cy="55546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D490C2-5845-4195-BD37-B0725D6EB87F}"/>
              </a:ext>
            </a:extLst>
          </p:cNvPr>
          <p:cNvSpPr txBox="1"/>
          <p:nvPr/>
        </p:nvSpPr>
        <p:spPr>
          <a:xfrm>
            <a:off x="1668544" y="5674936"/>
            <a:ext cx="709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Drainage Area approx. 8.0 square kilometers (2,000 acres)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70754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ircuit board&#10;&#10;Description automatically generated">
            <a:extLst>
              <a:ext uri="{FF2B5EF4-FFF2-40B4-BE49-F238E27FC236}">
                <a16:creationId xmlns:a16="http://schemas.microsoft.com/office/drawing/2014/main" id="{143E2A98-5FAB-461B-AF69-206432258B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60"/>
          <a:stretch/>
        </p:blipFill>
        <p:spPr>
          <a:xfrm rot="5400000">
            <a:off x="-130312" y="751789"/>
            <a:ext cx="5916705" cy="4694547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CDE4CBD-E29E-47E1-A671-8C8A11BA2DD5}"/>
              </a:ext>
            </a:extLst>
          </p:cNvPr>
          <p:cNvSpPr/>
          <p:nvPr/>
        </p:nvSpPr>
        <p:spPr>
          <a:xfrm>
            <a:off x="2828040" y="4242062"/>
            <a:ext cx="2102177" cy="5538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072AF6-92DF-4AD5-B46D-2D3357C9FF81}"/>
              </a:ext>
            </a:extLst>
          </p:cNvPr>
          <p:cNvSpPr txBox="1"/>
          <p:nvPr/>
        </p:nvSpPr>
        <p:spPr>
          <a:xfrm>
            <a:off x="5524107" y="4341887"/>
            <a:ext cx="2809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December 7, 1987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400309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pond&#10;&#10;Description automatically generated">
            <a:extLst>
              <a:ext uri="{FF2B5EF4-FFF2-40B4-BE49-F238E27FC236}">
                <a16:creationId xmlns:a16="http://schemas.microsoft.com/office/drawing/2014/main" id="{29CA6212-35C7-48A2-8519-3267DFA1E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268" y="103695"/>
            <a:ext cx="4377179" cy="3282884"/>
          </a:xfrm>
          <a:prstGeom prst="rect">
            <a:avLst/>
          </a:prstGeom>
        </p:spPr>
      </p:pic>
      <p:pic>
        <p:nvPicPr>
          <p:cNvPr id="11" name="Picture 10" descr="A picture containing outdoor, sitting, small, old&#10;&#10;Description automatically generated">
            <a:extLst>
              <a:ext uri="{FF2B5EF4-FFF2-40B4-BE49-F238E27FC236}">
                <a16:creationId xmlns:a16="http://schemas.microsoft.com/office/drawing/2014/main" id="{CE74D436-B417-45D6-B22B-B6363EEB31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16" y="2997722"/>
            <a:ext cx="3946689" cy="29600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8EB4B28-7241-4035-8845-1DD87FDF928B}"/>
              </a:ext>
            </a:extLst>
          </p:cNvPr>
          <p:cNvSpPr txBox="1"/>
          <p:nvPr/>
        </p:nvSpPr>
        <p:spPr>
          <a:xfrm>
            <a:off x="4355182" y="4864232"/>
            <a:ext cx="3817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Port Dalhousie WWTP Rain Gauge</a:t>
            </a:r>
            <a:endParaRPr lang="en-CA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04F8A4-1E62-4329-87DB-46176277C06F}"/>
              </a:ext>
            </a:extLst>
          </p:cNvPr>
          <p:cNvSpPr txBox="1"/>
          <p:nvPr/>
        </p:nvSpPr>
        <p:spPr>
          <a:xfrm>
            <a:off x="622170" y="438596"/>
            <a:ext cx="4326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Cindy Drive Stream Gauge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743733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BA6F2A8-5B15-4DEF-BEAE-95BC985591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17" t="13535" r="7835" b="8058"/>
          <a:stretch/>
        </p:blipFill>
        <p:spPr>
          <a:xfrm>
            <a:off x="0" y="772998"/>
            <a:ext cx="9081337" cy="449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216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tree covered in snow&#10;&#10;Description automatically generated">
            <a:extLst>
              <a:ext uri="{FF2B5EF4-FFF2-40B4-BE49-F238E27FC236}">
                <a16:creationId xmlns:a16="http://schemas.microsoft.com/office/drawing/2014/main" id="{70829137-B4DA-4C7F-A7D9-1D9A09BC6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597" y="2608868"/>
            <a:ext cx="4534293" cy="3400720"/>
          </a:xfrm>
          <a:prstGeom prst="rect">
            <a:avLst/>
          </a:prstGeom>
        </p:spPr>
      </p:pic>
      <p:pic>
        <p:nvPicPr>
          <p:cNvPr id="11" name="Picture 10" descr="A close up of a pond&#10;&#10;Description automatically generated">
            <a:extLst>
              <a:ext uri="{FF2B5EF4-FFF2-40B4-BE49-F238E27FC236}">
                <a16:creationId xmlns:a16="http://schemas.microsoft.com/office/drawing/2014/main" id="{57E788DD-3A4B-46A7-98E1-CEA5A51CC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0" y="75415"/>
            <a:ext cx="4374037" cy="328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77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F04016-5E34-4222-8417-26CA3B64E8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0" t="15842" r="5876"/>
          <a:stretch/>
        </p:blipFill>
        <p:spPr>
          <a:xfrm>
            <a:off x="93066" y="452488"/>
            <a:ext cx="8957867" cy="437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82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B3B7CB1-CA04-4BE8-AD55-C73B421CE0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23" t="15457" r="7526" b="2678"/>
          <a:stretch/>
        </p:blipFill>
        <p:spPr>
          <a:xfrm>
            <a:off x="348792" y="277128"/>
            <a:ext cx="8107051" cy="54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16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1E2CB94-2A96-42F5-B4FC-998ECA7898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02" t="15649" r="17010"/>
          <a:stretch/>
        </p:blipFill>
        <p:spPr>
          <a:xfrm>
            <a:off x="405354" y="381146"/>
            <a:ext cx="8487854" cy="551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66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ED1206C-73F9-42C0-A05F-FB8AC71C72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02" t="16994" r="52372" b="10172"/>
          <a:stretch/>
        </p:blipFill>
        <p:spPr>
          <a:xfrm>
            <a:off x="3544479" y="337578"/>
            <a:ext cx="4873658" cy="55636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3890E7-2B61-4075-AA57-C7476F3E2A38}"/>
              </a:ext>
            </a:extLst>
          </p:cNvPr>
          <p:cNvSpPr txBox="1"/>
          <p:nvPr/>
        </p:nvSpPr>
        <p:spPr>
          <a:xfrm>
            <a:off x="1536569" y="1489558"/>
            <a:ext cx="2007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Cindy Drive</a:t>
            </a:r>
            <a:endParaRPr lang="en-CA" sz="2400" dirty="0"/>
          </a:p>
        </p:txBody>
      </p:sp>
      <p:pic>
        <p:nvPicPr>
          <p:cNvPr id="11" name="Picture 10" descr="A house covered in snow&#10;&#10;Description automatically generated">
            <a:extLst>
              <a:ext uri="{FF2B5EF4-FFF2-40B4-BE49-F238E27FC236}">
                <a16:creationId xmlns:a16="http://schemas.microsoft.com/office/drawing/2014/main" id="{A2F8CEDF-A82E-4ECB-AEBA-6C94D873DB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9" r="25532"/>
          <a:stretch/>
        </p:blipFill>
        <p:spPr>
          <a:xfrm rot="5400000">
            <a:off x="450717" y="2369999"/>
            <a:ext cx="3327662" cy="3987539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D88D23F-8B8F-44C0-A1D2-FD41CD27D167}"/>
              </a:ext>
            </a:extLst>
          </p:cNvPr>
          <p:cNvSpPr/>
          <p:nvPr/>
        </p:nvSpPr>
        <p:spPr>
          <a:xfrm>
            <a:off x="3912124" y="1376313"/>
            <a:ext cx="1875934" cy="688156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6585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6AD56D-8615-47BB-9E33-5787970A0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9813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br>
              <a:rPr lang="en-US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4040256-31FA-4B97-8746-9DC009A54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52" y="3082564"/>
            <a:ext cx="7420540" cy="207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23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7C07C-A457-4835-B203-ACEED043F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8091144" cy="2717439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Walkers Creek and Beamer Creek Floodplain Mapping Update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 NPCA Floodplain Policies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62E7089-032F-49B3-8284-EA1C14AF8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52" y="3082564"/>
            <a:ext cx="7420540" cy="20708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5F2305-DA84-46FD-91BE-176C1B0F3B2B}"/>
              </a:ext>
            </a:extLst>
          </p:cNvPr>
          <p:cNvSpPr txBox="1"/>
          <p:nvPr/>
        </p:nvSpPr>
        <p:spPr>
          <a:xfrm>
            <a:off x="235670" y="5325272"/>
            <a:ext cx="51971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David Deluce, MCIP, RPP.</a:t>
            </a:r>
          </a:p>
          <a:p>
            <a:r>
              <a:rPr lang="en-US" sz="2000" dirty="0"/>
              <a:t>Senior Manager, Planning &amp; Regulations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689227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A5F1A5F1-D6A7-401F-921F-CB38E3581CEA}"/>
              </a:ext>
            </a:extLst>
          </p:cNvPr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2405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Legislative Context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4D79CF3-D429-41F4-84E5-50341DD1D4B2}"/>
              </a:ext>
            </a:extLst>
          </p:cNvPr>
          <p:cNvSpPr txBox="1">
            <a:spLocks/>
          </p:cNvSpPr>
          <p:nvPr/>
        </p:nvSpPr>
        <p:spPr>
          <a:xfrm>
            <a:off x="122548" y="1404594"/>
            <a:ext cx="8135332" cy="44280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800" i="1" dirty="0">
                <a:solidFill>
                  <a:schemeClr val="accent1">
                    <a:lumMod val="50000"/>
                  </a:schemeClr>
                </a:solidFill>
              </a:rPr>
              <a:t>Conservation Authorities Act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– Section 28</a:t>
            </a:r>
          </a:p>
          <a:p>
            <a:pPr marL="457200" lvl="1" indent="0">
              <a:buNone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sz="2800" i="1" dirty="0">
                <a:solidFill>
                  <a:schemeClr val="accent1">
                    <a:lumMod val="50000"/>
                  </a:schemeClr>
                </a:solidFill>
              </a:rPr>
              <a:t>Ontario Regulation 155/06</a:t>
            </a:r>
          </a:p>
          <a:p>
            <a:pPr lvl="2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Subsection 2(1) – Development prohibited; and</a:t>
            </a:r>
          </a:p>
          <a:p>
            <a:pPr lvl="2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Subsection 3(1) – Permission to Develop</a:t>
            </a:r>
          </a:p>
          <a:p>
            <a:pPr marL="914400" lvl="2" indent="0">
              <a:buNone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i="1" dirty="0">
                <a:solidFill>
                  <a:schemeClr val="accent1">
                    <a:lumMod val="50000"/>
                  </a:schemeClr>
                </a:solidFill>
              </a:rPr>
              <a:t>Planning Act </a:t>
            </a:r>
          </a:p>
          <a:p>
            <a:pPr lvl="2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Section 3 – Provincial Policy Statement</a:t>
            </a:r>
          </a:p>
        </p:txBody>
      </p:sp>
    </p:spTree>
    <p:extLst>
      <p:ext uri="{BB962C8B-B14F-4D97-AF65-F5344CB8AC3E}">
        <p14:creationId xmlns:p14="http://schemas.microsoft.com/office/powerpoint/2010/main" val="2336150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BFCC68A-3BFA-4FAE-B1AC-8F517ABF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NPCA Policies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7D6744B-84F5-4AE6-9E37-C8F7579E5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1" y="1690690"/>
            <a:ext cx="8279680" cy="4104288"/>
          </a:xfrm>
        </p:spPr>
        <p:txBody>
          <a:bodyPr>
            <a:normAutofit/>
          </a:bodyPr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New document approved September 2018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Underwent extensive public and stakeholder consultation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Provides context for WHY we regulate a floodplain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Describes requirements for establishing two-zone floodplain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Policies guide NPCA decision making</a:t>
            </a:r>
          </a:p>
          <a:p>
            <a:pPr lvl="1"/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421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552E9F6-6578-40AB-BD5E-18F3E869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Allowed?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1EED85F-D399-4EF9-8F7E-0CA51EDDA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524" y="1564850"/>
            <a:ext cx="8260826" cy="4230128"/>
          </a:xfrm>
        </p:spPr>
        <p:txBody>
          <a:bodyPr>
            <a:normAutofit/>
          </a:bodyPr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Passive open space uses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Accessory structures (subject to criteria)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Additions to existing buildings (up to 46.5 square metres)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Up to 50 cubic metres of clean fill 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More flexibility around cut and fill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Other uses</a:t>
            </a:r>
          </a:p>
          <a:p>
            <a:pPr lvl="1"/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462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287EFA-0F6C-4F94-BD60-BCBE2DF73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Not Allowed?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F540D18-0841-42CF-B6C1-BC43DBC60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21" y="1690690"/>
            <a:ext cx="8474697" cy="4104288"/>
          </a:xfrm>
        </p:spPr>
        <p:txBody>
          <a:bodyPr>
            <a:normAutofit/>
          </a:bodyPr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Sensitive uses, such as hospitals, nursing homes, day-cares/pre-schools and schools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Emergency services facilities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Uses associated with the disposal, treatment, manufacturing/processing or storage of hazardous substances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Any other use or development deemed to be inappropriate based on the objectives stated in 4.2.1.</a:t>
            </a:r>
          </a:p>
          <a:p>
            <a:pPr lvl="1"/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256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009D61-E7F5-4AA6-B68F-EEF0388FF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 Applications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A7E8AA2-BD3C-42C5-98B7-B739C0A0F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816" y="1611984"/>
            <a:ext cx="8229600" cy="4182993"/>
          </a:xfrm>
        </p:spPr>
        <p:txBody>
          <a:bodyPr>
            <a:normAutofit/>
          </a:bodyPr>
          <a:lstStyle/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Conservation Authorities have MOU with the Province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Provide comments on Natural Hazards (Section 3.1) of the Provincial Policy Statement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Can lead to scenarios where could support a Permit but not a Planning application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Lot creation generally not supportable</a:t>
            </a:r>
          </a:p>
          <a:p>
            <a:pPr lvl="1"/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30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872DCA-8913-47D3-A6E9-359141F5C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Upcoming Changes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835FC2-F250-4ECF-BB62-5594374D3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767" y="1690690"/>
            <a:ext cx="8248454" cy="4104288"/>
          </a:xfrm>
        </p:spPr>
        <p:txBody>
          <a:bodyPr>
            <a:normAutofit/>
          </a:bodyPr>
          <a:lstStyle/>
          <a:p>
            <a:pPr lvl="1"/>
            <a:r>
              <a:rPr lang="en-US" sz="2800" i="1" dirty="0">
                <a:solidFill>
                  <a:schemeClr val="accent1">
                    <a:lumMod val="50000"/>
                  </a:schemeClr>
                </a:solidFill>
              </a:rPr>
              <a:t>Conservation Authorities Act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recently amended by Bill 108.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Province working on replacing individual Regulations with one Regulation for all Cas.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Unknown exactly what the new Regulation will include.</a:t>
            </a:r>
          </a:p>
          <a:p>
            <a:pPr lvl="1"/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Timeline likely this Fall.</a:t>
            </a:r>
          </a:p>
          <a:p>
            <a:pPr lvl="1"/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49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6AD56D-8615-47BB-9E33-5787970A0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29813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br>
              <a:rPr lang="en-US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4040256-31FA-4B97-8746-9DC009A54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52" y="3082564"/>
            <a:ext cx="7420540" cy="207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34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C128DB620B2A438B98A76D6F2CFD8F" ma:contentTypeVersion="11" ma:contentTypeDescription="Create a new document." ma:contentTypeScope="" ma:versionID="38a1c05ad4b56b8af9bb5bdee8d0625f">
  <xsd:schema xmlns:xsd="http://www.w3.org/2001/XMLSchema" xmlns:xs="http://www.w3.org/2001/XMLSchema" xmlns:p="http://schemas.microsoft.com/office/2006/metadata/properties" xmlns:ns2="79bf3d2e-2034-4d93-9c3d-7fcb2263713d" xmlns:ns3="1156a97d-4be0-4361-aca7-511c6f4127b9" targetNamespace="http://schemas.microsoft.com/office/2006/metadata/properties" ma:root="true" ma:fieldsID="493ca41389b8ebcd886cf004f59cd1cd" ns2:_="" ns3:_="">
    <xsd:import namespace="79bf3d2e-2034-4d93-9c3d-7fcb2263713d"/>
    <xsd:import namespace="1156a97d-4be0-4361-aca7-511c6f4127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bf3d2e-2034-4d93-9c3d-7fcb226371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56a97d-4be0-4361-aca7-511c6f4127b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156a97d-4be0-4361-aca7-511c6f4127b9">
      <UserInfo>
        <DisplayName>Renee Bisson</DisplayName>
        <AccountId>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80D5D28-472F-49E0-882C-EFACDC502B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924ECB-F093-4DD2-B2A6-83DB481A1C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bf3d2e-2034-4d93-9c3d-7fcb2263713d"/>
    <ds:schemaRef ds:uri="1156a97d-4be0-4361-aca7-511c6f4127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20005FA-C975-4C72-9A40-9A4CEC9E2209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1156a97d-4be0-4361-aca7-511c6f4127b9"/>
    <ds:schemaRef ds:uri="79bf3d2e-2034-4d93-9c3d-7fcb2263713d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3448</TotalTime>
  <Words>318</Words>
  <Application>Microsoft Office PowerPoint</Application>
  <PresentationFormat>On-screen Show (4:3)</PresentationFormat>
  <Paragraphs>50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Segoe UI</vt:lpstr>
      <vt:lpstr>Segoe UI Light</vt:lpstr>
      <vt:lpstr>Segoe UI Semibold</vt:lpstr>
      <vt:lpstr>Office Theme</vt:lpstr>
      <vt:lpstr>Walkers Creek and Beamer Creek Floodplain Mapping Update   What Has Changed?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   Questions?</vt:lpstr>
      <vt:lpstr>Walkers Creek and Beamer Creek Floodplain Mapping Update   NPCA Floodplain Policies</vt:lpstr>
      <vt:lpstr>PowerPoint Presentation</vt:lpstr>
      <vt:lpstr>NPCA Policies</vt:lpstr>
      <vt:lpstr>What is Allowed?</vt:lpstr>
      <vt:lpstr>What is Not Allowed?</vt:lpstr>
      <vt:lpstr>Planning Applications</vt:lpstr>
      <vt:lpstr>Upcoming Changes</vt:lpstr>
      <vt:lpstr>Thank you!  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 Petrullo</dc:creator>
  <cp:lastModifiedBy>Steve Miller</cp:lastModifiedBy>
  <cp:revision>21</cp:revision>
  <cp:lastPrinted>2020-01-20T18:30:58Z</cp:lastPrinted>
  <dcterms:created xsi:type="dcterms:W3CDTF">2020-01-17T17:27:25Z</dcterms:created>
  <dcterms:modified xsi:type="dcterms:W3CDTF">2020-03-04T18:24:58Z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0x0101003AC128DB620B2A438B98A76D6F2CFD8F</vt:lpwstr>
  </property>
</Properties>
</file>