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23" r:id="rId4"/>
    <p:sldMasterId id="2147484027" r:id="rId5"/>
    <p:sldMasterId id="2147484033" r:id="rId6"/>
  </p:sldMasterIdLst>
  <p:notesMasterIdLst>
    <p:notesMasterId r:id="rId25"/>
  </p:notesMasterIdLst>
  <p:handoutMasterIdLst>
    <p:handoutMasterId r:id="rId26"/>
  </p:handoutMasterIdLst>
  <p:sldIdLst>
    <p:sldId id="304" r:id="rId7"/>
    <p:sldId id="531" r:id="rId8"/>
    <p:sldId id="396" r:id="rId9"/>
    <p:sldId id="431" r:id="rId10"/>
    <p:sldId id="400" r:id="rId11"/>
    <p:sldId id="564" r:id="rId12"/>
    <p:sldId id="429" r:id="rId13"/>
    <p:sldId id="565" r:id="rId14"/>
    <p:sldId id="470" r:id="rId15"/>
    <p:sldId id="401" r:id="rId16"/>
    <p:sldId id="532" r:id="rId17"/>
    <p:sldId id="405" r:id="rId18"/>
    <p:sldId id="422" r:id="rId19"/>
    <p:sldId id="460" r:id="rId20"/>
    <p:sldId id="418" r:id="rId21"/>
    <p:sldId id="566" r:id="rId22"/>
    <p:sldId id="428" r:id="rId23"/>
    <p:sldId id="395" r:id="rId24"/>
  </p:sldIdLst>
  <p:sldSz cx="9144000" cy="6858000" type="screen4x3"/>
  <p:notesSz cx="7315200" cy="96012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reak Slide" id="{EF0A5F8B-7D1A-4F85-93A7-C33E9AEBBB97}">
          <p14:sldIdLst/>
        </p14:section>
        <p14:section name="Green Section - AFFES" id="{7887EFD3-C756-43D7-8B85-6130FF0C4D7D}">
          <p14:sldIdLst>
            <p14:sldId id="304"/>
            <p14:sldId id="531"/>
            <p14:sldId id="396"/>
            <p14:sldId id="431"/>
            <p14:sldId id="400"/>
            <p14:sldId id="564"/>
            <p14:sldId id="429"/>
            <p14:sldId id="565"/>
            <p14:sldId id="470"/>
            <p14:sldId id="401"/>
            <p14:sldId id="532"/>
            <p14:sldId id="405"/>
            <p14:sldId id="422"/>
            <p14:sldId id="460"/>
            <p14:sldId id="418"/>
            <p14:sldId id="566"/>
            <p14:sldId id="428"/>
            <p14:sldId id="39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87D1E"/>
    <a:srgbClr val="B3DBFF"/>
    <a:srgbClr val="D1D0E2"/>
    <a:srgbClr val="D9D9D9"/>
    <a:srgbClr val="000000"/>
    <a:srgbClr val="FF0000"/>
    <a:srgbClr val="00572F"/>
    <a:srgbClr val="EE3124"/>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DF7E32-B5BB-41FA-8B22-4E682662B7FE}" v="2" dt="2024-10-21T12:56:08.1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85752" autoAdjust="0"/>
  </p:normalViewPr>
  <p:slideViewPr>
    <p:cSldViewPr>
      <p:cViewPr varScale="1">
        <p:scale>
          <a:sx n="98" d="100"/>
          <a:sy n="98" d="100"/>
        </p:scale>
        <p:origin x="1572" y="6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notesViewPr>
    <p:cSldViewPr>
      <p:cViewPr varScale="1">
        <p:scale>
          <a:sx n="53" d="100"/>
          <a:sy n="53" d="100"/>
        </p:scale>
        <p:origin x="-2868" y="-90"/>
      </p:cViewPr>
      <p:guideLst>
        <p:guide orient="horz" pos="3024"/>
        <p:guide pos="2304"/>
      </p:guideLst>
    </p:cSldViewPr>
  </p:notesViewPr>
  <p:gridSpacing cx="60128" cy="6012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gs" Target="tags/tag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x, Kennith (MNR)" userId="37b3b6ac-a4c6-484a-b8ba-60ec1335607d" providerId="ADAL" clId="{A7DF7E32-B5BB-41FA-8B22-4E682662B7FE}"/>
    <pc:docChg chg="undo custSel delSld modSld modSection">
      <pc:chgData name="Cox, Kennith (MNR)" userId="37b3b6ac-a4c6-484a-b8ba-60ec1335607d" providerId="ADAL" clId="{A7DF7E32-B5BB-41FA-8B22-4E682662B7FE}" dt="2024-10-21T13:17:56.259" v="83" actId="1076"/>
      <pc:docMkLst>
        <pc:docMk/>
      </pc:docMkLst>
      <pc:sldChg chg="delSp modSp mod modNotesTx">
        <pc:chgData name="Cox, Kennith (MNR)" userId="37b3b6ac-a4c6-484a-b8ba-60ec1335607d" providerId="ADAL" clId="{A7DF7E32-B5BB-41FA-8B22-4E682662B7FE}" dt="2024-10-21T13:05:36.711" v="79" actId="6549"/>
        <pc:sldMkLst>
          <pc:docMk/>
          <pc:sldMk cId="1860399954" sldId="304"/>
        </pc:sldMkLst>
        <pc:spChg chg="mod">
          <ac:chgData name="Cox, Kennith (MNR)" userId="37b3b6ac-a4c6-484a-b8ba-60ec1335607d" providerId="ADAL" clId="{A7DF7E32-B5BB-41FA-8B22-4E682662B7FE}" dt="2024-10-21T13:05:36.711" v="79" actId="6549"/>
          <ac:spMkLst>
            <pc:docMk/>
            <pc:sldMk cId="1860399954" sldId="304"/>
            <ac:spMk id="8" creationId="{A3F2B2C5-2678-488E-B09C-A575A85C54D7}"/>
          </ac:spMkLst>
        </pc:spChg>
        <pc:picChg chg="del">
          <ac:chgData name="Cox, Kennith (MNR)" userId="37b3b6ac-a4c6-484a-b8ba-60ec1335607d" providerId="ADAL" clId="{A7DF7E32-B5BB-41FA-8B22-4E682662B7FE}" dt="2024-10-21T12:56:47.802" v="29" actId="478"/>
          <ac:picMkLst>
            <pc:docMk/>
            <pc:sldMk cId="1860399954" sldId="304"/>
            <ac:picMk id="5" creationId="{B1228974-E4A6-41C4-B0C4-6F7D90E4EDB5}"/>
          </ac:picMkLst>
        </pc:picChg>
      </pc:sldChg>
      <pc:sldChg chg="delSp mod">
        <pc:chgData name="Cox, Kennith (MNR)" userId="37b3b6ac-a4c6-484a-b8ba-60ec1335607d" providerId="ADAL" clId="{A7DF7E32-B5BB-41FA-8B22-4E682662B7FE}" dt="2024-10-21T12:56:55.225" v="30" actId="478"/>
        <pc:sldMkLst>
          <pc:docMk/>
          <pc:sldMk cId="767577661" sldId="395"/>
        </pc:sldMkLst>
        <pc:picChg chg="del">
          <ac:chgData name="Cox, Kennith (MNR)" userId="37b3b6ac-a4c6-484a-b8ba-60ec1335607d" providerId="ADAL" clId="{A7DF7E32-B5BB-41FA-8B22-4E682662B7FE}" dt="2024-10-21T12:56:55.225" v="30" actId="478"/>
          <ac:picMkLst>
            <pc:docMk/>
            <pc:sldMk cId="767577661" sldId="395"/>
            <ac:picMk id="2" creationId="{66138427-E16B-46DD-BE12-86B74FD51B54}"/>
          </ac:picMkLst>
        </pc:picChg>
      </pc:sldChg>
      <pc:sldChg chg="addSp delSp modSp mod addAnim delAnim">
        <pc:chgData name="Cox, Kennith (MNR)" userId="37b3b6ac-a4c6-484a-b8ba-60ec1335607d" providerId="ADAL" clId="{A7DF7E32-B5BB-41FA-8B22-4E682662B7FE}" dt="2024-10-21T13:17:56.259" v="83" actId="1076"/>
        <pc:sldMkLst>
          <pc:docMk/>
          <pc:sldMk cId="1120367795" sldId="396"/>
        </pc:sldMkLst>
        <pc:picChg chg="add del">
          <ac:chgData name="Cox, Kennith (MNR)" userId="37b3b6ac-a4c6-484a-b8ba-60ec1335607d" providerId="ADAL" clId="{A7DF7E32-B5BB-41FA-8B22-4E682662B7FE}" dt="2024-10-21T13:17:50.433" v="82" actId="21"/>
          <ac:picMkLst>
            <pc:docMk/>
            <pc:sldMk cId="1120367795" sldId="396"/>
            <ac:picMk id="4" creationId="{C985FC92-5A80-4E66-BE26-98F2512D585D}"/>
          </ac:picMkLst>
        </pc:picChg>
        <pc:picChg chg="mod">
          <ac:chgData name="Cox, Kennith (MNR)" userId="37b3b6ac-a4c6-484a-b8ba-60ec1335607d" providerId="ADAL" clId="{A7DF7E32-B5BB-41FA-8B22-4E682662B7FE}" dt="2024-10-21T13:17:56.259" v="83" actId="1076"/>
          <ac:picMkLst>
            <pc:docMk/>
            <pc:sldMk cId="1120367795" sldId="396"/>
            <ac:picMk id="10" creationId="{736B2844-9CF9-4812-B303-DE0F1DD20871}"/>
          </ac:picMkLst>
        </pc:picChg>
      </pc:sldChg>
      <pc:sldChg chg="del">
        <pc:chgData name="Cox, Kennith (MNR)" userId="37b3b6ac-a4c6-484a-b8ba-60ec1335607d" providerId="ADAL" clId="{A7DF7E32-B5BB-41FA-8B22-4E682662B7FE}" dt="2024-10-18T18:59:28.529" v="10" actId="47"/>
        <pc:sldMkLst>
          <pc:docMk/>
          <pc:sldMk cId="564922480" sldId="404"/>
        </pc:sldMkLst>
      </pc:sldChg>
      <pc:sldChg chg="delSp mod">
        <pc:chgData name="Cox, Kennith (MNR)" userId="37b3b6ac-a4c6-484a-b8ba-60ec1335607d" providerId="ADAL" clId="{A7DF7E32-B5BB-41FA-8B22-4E682662B7FE}" dt="2024-10-18T18:59:13.229" v="9" actId="478"/>
        <pc:sldMkLst>
          <pc:docMk/>
          <pc:sldMk cId="2337261545" sldId="564"/>
        </pc:sldMkLst>
        <pc:picChg chg="del">
          <ac:chgData name="Cox, Kennith (MNR)" userId="37b3b6ac-a4c6-484a-b8ba-60ec1335607d" providerId="ADAL" clId="{A7DF7E32-B5BB-41FA-8B22-4E682662B7FE}" dt="2024-10-18T18:59:06.853" v="0" actId="478"/>
          <ac:picMkLst>
            <pc:docMk/>
            <pc:sldMk cId="2337261545" sldId="564"/>
            <ac:picMk id="2" creationId="{E3C8F306-0C08-4612-89AC-354311B7E3D3}"/>
          </ac:picMkLst>
        </pc:picChg>
        <pc:picChg chg="del">
          <ac:chgData name="Cox, Kennith (MNR)" userId="37b3b6ac-a4c6-484a-b8ba-60ec1335607d" providerId="ADAL" clId="{A7DF7E32-B5BB-41FA-8B22-4E682662B7FE}" dt="2024-10-18T18:59:09.100" v="3" actId="478"/>
          <ac:picMkLst>
            <pc:docMk/>
            <pc:sldMk cId="2337261545" sldId="564"/>
            <ac:picMk id="9" creationId="{F68673F5-2BB0-40A0-8B3A-26249BCBF4BF}"/>
          </ac:picMkLst>
        </pc:picChg>
        <pc:picChg chg="del">
          <ac:chgData name="Cox, Kennith (MNR)" userId="37b3b6ac-a4c6-484a-b8ba-60ec1335607d" providerId="ADAL" clId="{A7DF7E32-B5BB-41FA-8B22-4E682662B7FE}" dt="2024-10-18T18:59:07.863" v="1" actId="478"/>
          <ac:picMkLst>
            <pc:docMk/>
            <pc:sldMk cId="2337261545" sldId="564"/>
            <ac:picMk id="11" creationId="{11DA1B3D-F0F0-476B-9F2B-70C8455D5B54}"/>
          </ac:picMkLst>
        </pc:picChg>
        <pc:picChg chg="del">
          <ac:chgData name="Cox, Kennith (MNR)" userId="37b3b6ac-a4c6-484a-b8ba-60ec1335607d" providerId="ADAL" clId="{A7DF7E32-B5BB-41FA-8B22-4E682662B7FE}" dt="2024-10-18T18:59:08.534" v="2" actId="478"/>
          <ac:picMkLst>
            <pc:docMk/>
            <pc:sldMk cId="2337261545" sldId="564"/>
            <ac:picMk id="12" creationId="{F004E967-18A6-4335-94EE-E85BFC310045}"/>
          </ac:picMkLst>
        </pc:picChg>
        <pc:picChg chg="del">
          <ac:chgData name="Cox, Kennith (MNR)" userId="37b3b6ac-a4c6-484a-b8ba-60ec1335607d" providerId="ADAL" clId="{A7DF7E32-B5BB-41FA-8B22-4E682662B7FE}" dt="2024-10-18T18:59:09.709" v="4" actId="478"/>
          <ac:picMkLst>
            <pc:docMk/>
            <pc:sldMk cId="2337261545" sldId="564"/>
            <ac:picMk id="13" creationId="{5066624F-CFB0-46F3-9D53-742462694710}"/>
          </ac:picMkLst>
        </pc:picChg>
        <pc:picChg chg="del">
          <ac:chgData name="Cox, Kennith (MNR)" userId="37b3b6ac-a4c6-484a-b8ba-60ec1335607d" providerId="ADAL" clId="{A7DF7E32-B5BB-41FA-8B22-4E682662B7FE}" dt="2024-10-18T18:59:10.263" v="5" actId="478"/>
          <ac:picMkLst>
            <pc:docMk/>
            <pc:sldMk cId="2337261545" sldId="564"/>
            <ac:picMk id="14" creationId="{FBB8EC91-7E24-4DFB-9D41-CAA97E979CD5}"/>
          </ac:picMkLst>
        </pc:picChg>
        <pc:picChg chg="del">
          <ac:chgData name="Cox, Kennith (MNR)" userId="37b3b6ac-a4c6-484a-b8ba-60ec1335607d" providerId="ADAL" clId="{A7DF7E32-B5BB-41FA-8B22-4E682662B7FE}" dt="2024-10-18T18:59:10.924" v="6" actId="478"/>
          <ac:picMkLst>
            <pc:docMk/>
            <pc:sldMk cId="2337261545" sldId="564"/>
            <ac:picMk id="15" creationId="{DFB8FED1-9A1B-42DE-8E63-1AA2DBFFE478}"/>
          </ac:picMkLst>
        </pc:picChg>
        <pc:picChg chg="del">
          <ac:chgData name="Cox, Kennith (MNR)" userId="37b3b6ac-a4c6-484a-b8ba-60ec1335607d" providerId="ADAL" clId="{A7DF7E32-B5BB-41FA-8B22-4E682662B7FE}" dt="2024-10-18T18:59:11.557" v="7" actId="478"/>
          <ac:picMkLst>
            <pc:docMk/>
            <pc:sldMk cId="2337261545" sldId="564"/>
            <ac:picMk id="16" creationId="{28C67005-84CA-40B4-A010-BD5657EDDEF4}"/>
          </ac:picMkLst>
        </pc:picChg>
        <pc:picChg chg="del">
          <ac:chgData name="Cox, Kennith (MNR)" userId="37b3b6ac-a4c6-484a-b8ba-60ec1335607d" providerId="ADAL" clId="{A7DF7E32-B5BB-41FA-8B22-4E682662B7FE}" dt="2024-10-18T18:59:12.221" v="8" actId="478"/>
          <ac:picMkLst>
            <pc:docMk/>
            <pc:sldMk cId="2337261545" sldId="564"/>
            <ac:picMk id="17" creationId="{54B9AD8B-4E8F-4E82-BB07-5AE591E9C60B}"/>
          </ac:picMkLst>
        </pc:picChg>
        <pc:picChg chg="del">
          <ac:chgData name="Cox, Kennith (MNR)" userId="37b3b6ac-a4c6-484a-b8ba-60ec1335607d" providerId="ADAL" clId="{A7DF7E32-B5BB-41FA-8B22-4E682662B7FE}" dt="2024-10-18T18:59:13.229" v="9" actId="478"/>
          <ac:picMkLst>
            <pc:docMk/>
            <pc:sldMk cId="2337261545" sldId="564"/>
            <ac:picMk id="18" creationId="{9DCA9C46-33FD-46B4-9CD8-B3A976512AD9}"/>
          </ac:picMkLst>
        </pc:pic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142869" y="212665"/>
            <a:ext cx="3169920" cy="480060"/>
          </a:xfrm>
          <a:prstGeom prst="rect">
            <a:avLst/>
          </a:prstGeom>
        </p:spPr>
        <p:txBody>
          <a:bodyPr vert="horz" lIns="96653" tIns="48327" rIns="96653" bIns="48327" rtlCol="0"/>
          <a:lstStyle>
            <a:lvl1pPr algn="l">
              <a:defRPr sz="1200"/>
            </a:lvl1pPr>
          </a:lstStyle>
          <a:p>
            <a:r>
              <a:rPr lang="en-JM" dirty="0">
                <a:latin typeface="Arial" panose="020B0604020202020204" pitchFamily="34" charset="0"/>
                <a:cs typeface="Arial" panose="020B0604020202020204" pitchFamily="34" charset="0"/>
              </a:rPr>
              <a:t>Aviation, Forest Fire and </a:t>
            </a:r>
          </a:p>
          <a:p>
            <a:r>
              <a:rPr lang="en-JM" dirty="0">
                <a:latin typeface="Arial" panose="020B0604020202020204" pitchFamily="34" charset="0"/>
                <a:cs typeface="Arial" panose="020B0604020202020204" pitchFamily="34" charset="0"/>
              </a:rPr>
              <a:t>Emergency  Services </a:t>
            </a:r>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52BABB2A-1528-4AAF-9A21-F4370666C7B2}" type="datetimeFigureOut">
              <a:rPr lang="en-JM" smtClean="0"/>
              <a:pPr/>
              <a:t>21/10/2024</a:t>
            </a:fld>
            <a:endParaRPr lang="en-JM"/>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r>
              <a:rPr lang="en-JM" dirty="0"/>
              <a:t>Av</a:t>
            </a:r>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0338927C-AB49-450F-8967-4AD52E2DC3DA}" type="slidenum">
              <a:rPr lang="en-JM" smtClean="0"/>
              <a:pPr/>
              <a:t>‹#›</a:t>
            </a:fld>
            <a:endParaRPr lang="en-JM"/>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972" y="128655"/>
            <a:ext cx="585216" cy="648081"/>
          </a:xfrm>
          <a:prstGeom prst="rect">
            <a:avLst/>
          </a:prstGeom>
        </p:spPr>
      </p:pic>
    </p:spTree>
    <p:extLst>
      <p:ext uri="{BB962C8B-B14F-4D97-AF65-F5344CB8AC3E}">
        <p14:creationId xmlns:p14="http://schemas.microsoft.com/office/powerpoint/2010/main" val="3527517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JM"/>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D6190015-6979-4CAF-87BC-D33F74A1F261}" type="datetimeFigureOut">
              <a:rPr lang="en-JM" smtClean="0"/>
              <a:pPr/>
              <a:t>21/10/2024</a:t>
            </a:fld>
            <a:endParaRPr lang="en-JM"/>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JM"/>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JM"/>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379CA0D8-6577-48B2-BA77-88519BAFBFDA}" type="slidenum">
              <a:rPr lang="en-JM" smtClean="0"/>
              <a:pPr/>
              <a:t>‹#›</a:t>
            </a:fld>
            <a:endParaRPr lang="en-JM"/>
          </a:p>
        </p:txBody>
      </p:sp>
    </p:spTree>
    <p:extLst>
      <p:ext uri="{BB962C8B-B14F-4D97-AF65-F5344CB8AC3E}">
        <p14:creationId xmlns:p14="http://schemas.microsoft.com/office/powerpoint/2010/main" val="1591203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CA" dirty="0"/>
              <a:t>Conservation Ontario's annual Conservation Areas Workshop, a three day training conference for CA staff of all stripes.</a:t>
            </a:r>
          </a:p>
          <a:p>
            <a:pPr eaLnBrk="1" hangingPunct="1"/>
            <a:endParaRPr lang="en-CA" dirty="0"/>
          </a:p>
          <a:p>
            <a:pPr eaLnBrk="1" hangingPunct="1"/>
            <a:r>
              <a:rPr lang="en-CA" dirty="0"/>
              <a:t>looking for someone who could speak to us about wildfire preparedness, risk management, and mitigation. With climate change bringing new challenges and as Ontario’s second largest landowners we’d like to become better educated and prepared.  </a:t>
            </a:r>
          </a:p>
          <a:p>
            <a:pPr eaLnBrk="1" hangingPunct="1"/>
            <a:r>
              <a:rPr lang="en-CA" dirty="0"/>
              <a:t> </a:t>
            </a:r>
          </a:p>
          <a:p>
            <a:pPr eaLnBrk="1" hangingPunct="1"/>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1</a:t>
            </a:fld>
            <a:endParaRPr lang="en-JM"/>
          </a:p>
        </p:txBody>
      </p:sp>
    </p:spTree>
    <p:extLst>
      <p:ext uri="{BB962C8B-B14F-4D97-AF65-F5344CB8AC3E}">
        <p14:creationId xmlns:p14="http://schemas.microsoft.com/office/powerpoint/2010/main" val="1175872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1" dirty="0"/>
          </a:p>
        </p:txBody>
      </p:sp>
      <p:sp>
        <p:nvSpPr>
          <p:cNvPr id="4" name="Slide Number Placeholder 3"/>
          <p:cNvSpPr>
            <a:spLocks noGrp="1"/>
          </p:cNvSpPr>
          <p:nvPr>
            <p:ph type="sldNum" sz="quarter" idx="10"/>
          </p:nvPr>
        </p:nvSpPr>
        <p:spPr/>
        <p:txBody>
          <a:bodyPr/>
          <a:lstStyle/>
          <a:p>
            <a:pPr marL="0" marR="0" lvl="0" indent="0" algn="r" defTabSz="966529"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a:ln>
                  <a:noFill/>
                </a:ln>
                <a:solidFill>
                  <a:prstClr val="black"/>
                </a:solidFill>
                <a:effectLst/>
                <a:uLnTx/>
                <a:uFillTx/>
                <a:latin typeface="Calibri"/>
                <a:ea typeface="+mn-ea"/>
                <a:cs typeface="+mn-cs"/>
              </a:rPr>
              <a:pPr marL="0" marR="0" lvl="0" indent="0" algn="r" defTabSz="966529" rtl="0" eaLnBrk="1" fontAlgn="auto" latinLnBrk="0" hangingPunct="1">
                <a:lnSpc>
                  <a:spcPct val="100000"/>
                </a:lnSpc>
                <a:spcBef>
                  <a:spcPts val="0"/>
                </a:spcBef>
                <a:spcAft>
                  <a:spcPts val="0"/>
                </a:spcAft>
                <a:buClrTx/>
                <a:buSzTx/>
                <a:buFontTx/>
                <a:buNone/>
                <a:tabLst/>
                <a:defRPr/>
              </a:pPr>
              <a:t>2</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4713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1,201 Fires including PB’s, totaling 793,533ha</a:t>
            </a:r>
          </a:p>
          <a:p>
            <a:r>
              <a:rPr lang="en-US" dirty="0"/>
              <a:t>2022: 275 Fires including PB’s totaling only 2,560.3ha</a:t>
            </a:r>
          </a:p>
          <a:p>
            <a:r>
              <a:rPr lang="en-US"/>
              <a:t>2023: 743 Fires including PB’s, totaling 441,473.8 ha</a:t>
            </a:r>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3</a:t>
            </a:fld>
            <a:endParaRPr lang="en-JM"/>
          </a:p>
        </p:txBody>
      </p:sp>
    </p:spTree>
    <p:extLst>
      <p:ext uri="{BB962C8B-B14F-4D97-AF65-F5344CB8AC3E}">
        <p14:creationId xmlns:p14="http://schemas.microsoft.com/office/powerpoint/2010/main" val="3523586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4</a:t>
            </a:fld>
            <a:endParaRPr lang="en-JM"/>
          </a:p>
        </p:txBody>
      </p:sp>
    </p:spTree>
    <p:extLst>
      <p:ext uri="{BB962C8B-B14F-4D97-AF65-F5344CB8AC3E}">
        <p14:creationId xmlns:p14="http://schemas.microsoft.com/office/powerpoint/2010/main" val="79438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5</a:t>
            </a:fld>
            <a:endParaRPr lang="en-JM"/>
          </a:p>
        </p:txBody>
      </p:sp>
    </p:spTree>
    <p:extLst>
      <p:ext uri="{BB962C8B-B14F-4D97-AF65-F5344CB8AC3E}">
        <p14:creationId xmlns:p14="http://schemas.microsoft.com/office/powerpoint/2010/main" val="1076618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6</a:t>
            </a:fld>
            <a:endParaRPr lang="en-JM"/>
          </a:p>
        </p:txBody>
      </p:sp>
    </p:spTree>
    <p:extLst>
      <p:ext uri="{BB962C8B-B14F-4D97-AF65-F5344CB8AC3E}">
        <p14:creationId xmlns:p14="http://schemas.microsoft.com/office/powerpoint/2010/main" val="199731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0801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99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Boreal Mixed wood running 25% Conifer.  </a:t>
            </a:r>
          </a:p>
          <a:p>
            <a:r>
              <a:rPr lang="en-US" b="0" dirty="0"/>
              <a:t>Standing Dead Grass at 3.5t/ha and 91-100% cured.</a:t>
            </a:r>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7214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10</a:t>
            </a:fld>
            <a:endParaRPr lang="en-JM"/>
          </a:p>
        </p:txBody>
      </p:sp>
    </p:spTree>
    <p:extLst>
      <p:ext uri="{BB962C8B-B14F-4D97-AF65-F5344CB8AC3E}">
        <p14:creationId xmlns:p14="http://schemas.microsoft.com/office/powerpoint/2010/main" val="1337946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8291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13</a:t>
            </a:fld>
            <a:endParaRPr lang="en-JM"/>
          </a:p>
        </p:txBody>
      </p:sp>
    </p:spTree>
    <p:extLst>
      <p:ext uri="{BB962C8B-B14F-4D97-AF65-F5344CB8AC3E}">
        <p14:creationId xmlns:p14="http://schemas.microsoft.com/office/powerpoint/2010/main" val="3017984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off Slide.</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2225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59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CA0D8-6577-48B2-BA77-88519BAFBFDA}" type="slidenum">
              <a:rPr kumimoji="0" lang="en-JM"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JM"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8125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17</a:t>
            </a:fld>
            <a:endParaRPr lang="en-JM"/>
          </a:p>
        </p:txBody>
      </p:sp>
    </p:spTree>
    <p:extLst>
      <p:ext uri="{BB962C8B-B14F-4D97-AF65-F5344CB8AC3E}">
        <p14:creationId xmlns:p14="http://schemas.microsoft.com/office/powerpoint/2010/main" val="3389453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79CA0D8-6577-48B2-BA77-88519BAFBFDA}" type="slidenum">
              <a:rPr lang="en-JM" smtClean="0"/>
              <a:pPr/>
              <a:t>18</a:t>
            </a:fld>
            <a:endParaRPr lang="en-JM"/>
          </a:p>
        </p:txBody>
      </p:sp>
    </p:spTree>
    <p:extLst>
      <p:ext uri="{BB962C8B-B14F-4D97-AF65-F5344CB8AC3E}">
        <p14:creationId xmlns:p14="http://schemas.microsoft.com/office/powerpoint/2010/main" val="3089445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Pres.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03552" y="2286568"/>
            <a:ext cx="8382000" cy="563563"/>
          </a:xfrm>
          <a:prstGeom prst="rect">
            <a:avLst/>
          </a:prstGeom>
        </p:spPr>
        <p:txBody>
          <a:bodyPr>
            <a:noAutofit/>
          </a:bodyPr>
          <a:lstStyle>
            <a:lvl1pPr algn="l">
              <a:defRPr sz="4400" b="1">
                <a:solidFill>
                  <a:schemeClr val="bg1"/>
                </a:solidFill>
                <a:latin typeface="+mj-lt"/>
              </a:defRPr>
            </a:lvl1pPr>
          </a:lstStyle>
          <a:p>
            <a:r>
              <a:rPr lang="en-US" dirty="0"/>
              <a:t>Presentation Title Here</a:t>
            </a:r>
            <a:endParaRPr lang="en-JM" dirty="0"/>
          </a:p>
        </p:txBody>
      </p:sp>
      <p:sp>
        <p:nvSpPr>
          <p:cNvPr id="11" name="Text Placeholder 10"/>
          <p:cNvSpPr>
            <a:spLocks noGrp="1"/>
          </p:cNvSpPr>
          <p:nvPr>
            <p:ph type="body" sz="quarter" idx="13" hasCustomPrompt="1"/>
          </p:nvPr>
        </p:nvSpPr>
        <p:spPr>
          <a:xfrm>
            <a:off x="603552" y="3238500"/>
            <a:ext cx="8382000" cy="3810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Tx/>
              <a:buNone/>
              <a:tabLst/>
              <a:defRPr sz="2400" b="1">
                <a:solidFill>
                  <a:schemeClr val="bg1">
                    <a:lumMod val="95000"/>
                  </a:schemeClr>
                </a:solidFill>
              </a:defRPr>
            </a:lvl1pPr>
            <a:lvl3pPr marL="914400" indent="0">
              <a:buFontTx/>
              <a:buNone/>
              <a:defRPr/>
            </a:lvl3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CA" dirty="0"/>
              <a:t>Presentation Subtitle Here</a:t>
            </a:r>
          </a:p>
          <a:p>
            <a:pPr lvl="0"/>
            <a:endParaRPr lang="en-CA" dirty="0"/>
          </a:p>
        </p:txBody>
      </p:sp>
    </p:spTree>
    <p:extLst>
      <p:ext uri="{BB962C8B-B14F-4D97-AF65-F5344CB8AC3E}">
        <p14:creationId xmlns:p14="http://schemas.microsoft.com/office/powerpoint/2010/main" val="3791880103"/>
      </p:ext>
    </p:extLst>
  </p:cSld>
  <p:clrMapOvr>
    <a:masterClrMapping/>
  </p:clrMapOvr>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1000" y="1504904"/>
            <a:ext cx="8382000" cy="4208257"/>
          </a:xfrm>
        </p:spPr>
        <p:txBody>
          <a:bodyPr/>
          <a:lstStyle>
            <a:lvl1pPr marL="0" indent="0">
              <a:buFont typeface="Arial" panose="020B0604020202020204" pitchFamily="34" charset="0"/>
              <a:buNone/>
              <a:defRPr baseline="0">
                <a:solidFill>
                  <a:schemeClr val="tx1"/>
                </a:solidFill>
                <a:latin typeface="+mn-lt"/>
              </a:defRPr>
            </a:lvl1pPr>
            <a:lvl2pPr>
              <a:defRPr>
                <a:solidFill>
                  <a:schemeClr val="tx1">
                    <a:lumMod val="65000"/>
                    <a:lumOff val="35000"/>
                  </a:schemeClr>
                </a:solidFill>
                <a:latin typeface="+mn-lt"/>
              </a:defRPr>
            </a:lvl2pPr>
            <a:lvl3pPr>
              <a:defRPr sz="1800">
                <a:solidFill>
                  <a:schemeClr val="tx1">
                    <a:lumMod val="65000"/>
                    <a:lumOff val="35000"/>
                  </a:schemeClr>
                </a:solidFill>
                <a:latin typeface="+mn-lt"/>
              </a:defRPr>
            </a:lvl3pPr>
            <a:lvl4pPr marL="1714500" indent="-342900">
              <a:buFont typeface="Arial" panose="020B0604020202020204" pitchFamily="34" charset="0"/>
              <a:buChar char="•"/>
              <a:defRPr sz="1800">
                <a:latin typeface="+mn-lt"/>
              </a:defRPr>
            </a:lvl4pPr>
            <a:lvl5pPr>
              <a:defRPr>
                <a:latin typeface="+mn-lt"/>
              </a:defRPr>
            </a:lvl5pPr>
          </a:lstStyle>
          <a:p>
            <a:pPr lvl="0"/>
            <a:r>
              <a:rPr lang="en-US" dirty="0"/>
              <a:t>Select Input Field</a:t>
            </a:r>
          </a:p>
          <a:p>
            <a:pPr lvl="0"/>
            <a:r>
              <a:rPr lang="en-US" dirty="0"/>
              <a:t>Second Level</a:t>
            </a:r>
          </a:p>
          <a:p>
            <a:pPr lvl="1"/>
            <a:r>
              <a:rPr lang="en-US" dirty="0"/>
              <a:t>Third Level </a:t>
            </a:r>
          </a:p>
          <a:p>
            <a:pPr lvl="2"/>
            <a:r>
              <a:rPr lang="en-US" dirty="0"/>
              <a:t>Forth Level</a:t>
            </a:r>
          </a:p>
          <a:p>
            <a:pPr lvl="0"/>
            <a:endParaRPr lang="en-US" dirty="0"/>
          </a:p>
          <a:p>
            <a:pPr lvl="0"/>
            <a:endParaRPr lang="en-US" dirty="0"/>
          </a:p>
          <a:p>
            <a:pPr lvl="0"/>
            <a:endParaRPr lang="en-US" dirty="0"/>
          </a:p>
        </p:txBody>
      </p:sp>
      <p:sp>
        <p:nvSpPr>
          <p:cNvPr id="7" name="Title 1"/>
          <p:cNvSpPr>
            <a:spLocks noGrp="1"/>
          </p:cNvSpPr>
          <p:nvPr>
            <p:ph type="title" hasCustomPrompt="1"/>
          </p:nvPr>
        </p:nvSpPr>
        <p:spPr>
          <a:xfrm>
            <a:off x="381000" y="422600"/>
            <a:ext cx="8382000" cy="563563"/>
          </a:xfrm>
          <a:prstGeom prst="rect">
            <a:avLst/>
          </a:prstGeom>
        </p:spPr>
        <p:txBody>
          <a:bodyPr>
            <a:noAutofit/>
          </a:bodyPr>
          <a:lstStyle>
            <a:lvl1pPr algn="l">
              <a:defRPr sz="4000" b="1">
                <a:latin typeface="+mj-lt"/>
              </a:defRPr>
            </a:lvl1pPr>
          </a:lstStyle>
          <a:p>
            <a:r>
              <a:rPr lang="en-US" dirty="0"/>
              <a:t>Section Headline Here</a:t>
            </a:r>
            <a:endParaRPr lang="en-JM" dirty="0"/>
          </a:p>
        </p:txBody>
      </p:sp>
      <p:sp>
        <p:nvSpPr>
          <p:cNvPr id="8" name="Text Placeholder 10"/>
          <p:cNvSpPr>
            <a:spLocks noGrp="1"/>
          </p:cNvSpPr>
          <p:nvPr>
            <p:ph type="body" sz="quarter" idx="13" hasCustomPrompt="1"/>
          </p:nvPr>
        </p:nvSpPr>
        <p:spPr>
          <a:xfrm>
            <a:off x="380999" y="913080"/>
            <a:ext cx="8382000" cy="3810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Tx/>
              <a:buNone/>
              <a:tabLst/>
              <a:defRPr sz="2400" b="1" i="1">
                <a:solidFill>
                  <a:srgbClr val="00572F"/>
                </a:solidFill>
                <a:latin typeface="Times New Roman" panose="02020603050405020304" pitchFamily="18" charset="0"/>
                <a:cs typeface="Times New Roman" panose="02020603050405020304" pitchFamily="18" charset="0"/>
              </a:defRPr>
            </a:lvl1pPr>
            <a:lvl3pPr marL="914400" indent="0">
              <a:buFontTx/>
              <a:buNone/>
              <a:defRPr/>
            </a:lvl3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CA" dirty="0"/>
              <a:t>Subheading</a:t>
            </a:r>
          </a:p>
          <a:p>
            <a:pPr lvl="0"/>
            <a:endParaRPr lang="en-CA" dirty="0"/>
          </a:p>
        </p:txBody>
      </p:sp>
      <p:sp>
        <p:nvSpPr>
          <p:cNvPr id="10" name="Date Placeholder 3"/>
          <p:cNvSpPr>
            <a:spLocks noGrp="1"/>
          </p:cNvSpPr>
          <p:nvPr>
            <p:ph type="dt" sz="half" idx="2"/>
          </p:nvPr>
        </p:nvSpPr>
        <p:spPr>
          <a:xfrm>
            <a:off x="6676480" y="6227941"/>
            <a:ext cx="1524000" cy="365125"/>
          </a:xfrm>
          <a:prstGeom prst="rect">
            <a:avLst/>
          </a:prstGeom>
        </p:spPr>
        <p:txBody>
          <a:bodyPr vert="horz" lIns="91440" tIns="45720" rIns="91440" bIns="45720" rtlCol="0" anchor="ctr">
            <a:normAutofit/>
          </a:bodyPr>
          <a:lstStyle>
            <a:lvl1pPr algn="r">
              <a:defRPr sz="1200">
                <a:solidFill>
                  <a:schemeClr val="tx1">
                    <a:tint val="75000"/>
                  </a:schemeClr>
                </a:solidFill>
                <a:effectLst/>
                <a:latin typeface="+mn-lt"/>
              </a:defRPr>
            </a:lvl1pPr>
          </a:lstStyle>
          <a:p>
            <a:fld id="{040D629B-542C-463E-A174-5CF7A8FF1331}" type="datetime1">
              <a:rPr lang="en-US" smtClean="0"/>
              <a:t>10/21/2024</a:t>
            </a:fld>
            <a:endParaRPr lang="en-US" dirty="0"/>
          </a:p>
        </p:txBody>
      </p:sp>
    </p:spTree>
    <p:extLst>
      <p:ext uri="{BB962C8B-B14F-4D97-AF65-F5344CB8AC3E}">
        <p14:creationId xmlns:p14="http://schemas.microsoft.com/office/powerpoint/2010/main" val="2411009892"/>
      </p:ext>
    </p:extLst>
  </p:cSld>
  <p:clrMapOvr>
    <a:masterClrMapping/>
  </p:clrMapOvr>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es.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03552" y="2286568"/>
            <a:ext cx="8382000" cy="563563"/>
          </a:xfrm>
          <a:prstGeom prst="rect">
            <a:avLst/>
          </a:prstGeom>
        </p:spPr>
        <p:txBody>
          <a:bodyPr>
            <a:noAutofit/>
          </a:bodyPr>
          <a:lstStyle>
            <a:lvl1pPr algn="l">
              <a:defRPr sz="4400" b="1">
                <a:solidFill>
                  <a:schemeClr val="bg1"/>
                </a:solidFill>
                <a:latin typeface="+mj-lt"/>
              </a:defRPr>
            </a:lvl1pPr>
          </a:lstStyle>
          <a:p>
            <a:r>
              <a:rPr lang="en-US" dirty="0"/>
              <a:t>Presentation Title Here</a:t>
            </a:r>
            <a:endParaRPr lang="en-JM" dirty="0"/>
          </a:p>
        </p:txBody>
      </p:sp>
      <p:sp>
        <p:nvSpPr>
          <p:cNvPr id="11" name="Text Placeholder 10"/>
          <p:cNvSpPr>
            <a:spLocks noGrp="1"/>
          </p:cNvSpPr>
          <p:nvPr>
            <p:ph type="body" sz="quarter" idx="13" hasCustomPrompt="1"/>
          </p:nvPr>
        </p:nvSpPr>
        <p:spPr>
          <a:xfrm>
            <a:off x="603552" y="3238500"/>
            <a:ext cx="8382000" cy="3810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Tx/>
              <a:buNone/>
              <a:tabLst/>
              <a:defRPr sz="2400" b="1">
                <a:solidFill>
                  <a:schemeClr val="bg1">
                    <a:lumMod val="95000"/>
                  </a:schemeClr>
                </a:solidFill>
              </a:defRPr>
            </a:lvl1pPr>
            <a:lvl3pPr marL="914400" indent="0">
              <a:buFontTx/>
              <a:buNone/>
              <a:defRPr/>
            </a:lvl3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CA" dirty="0"/>
              <a:t>Presentation Subtitle Here</a:t>
            </a:r>
          </a:p>
          <a:p>
            <a:pPr lvl="0"/>
            <a:endParaRPr lang="en-CA" dirty="0"/>
          </a:p>
        </p:txBody>
      </p:sp>
    </p:spTree>
    <p:extLst>
      <p:ext uri="{BB962C8B-B14F-4D97-AF65-F5344CB8AC3E}">
        <p14:creationId xmlns:p14="http://schemas.microsoft.com/office/powerpoint/2010/main" val="2252282418"/>
      </p:ext>
    </p:extLst>
  </p:cSld>
  <p:clrMapOvr>
    <a:masterClrMapping/>
  </p:clrMapOvr>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1000" y="1504904"/>
            <a:ext cx="8382000" cy="4208257"/>
          </a:xfrm>
        </p:spPr>
        <p:txBody>
          <a:bodyPr/>
          <a:lstStyle>
            <a:lvl1pPr marL="0" indent="0">
              <a:buFont typeface="Arial" panose="020B0604020202020204" pitchFamily="34" charset="0"/>
              <a:buNone/>
              <a:defRPr baseline="0">
                <a:solidFill>
                  <a:schemeClr val="tx1"/>
                </a:solidFill>
                <a:latin typeface="+mn-lt"/>
              </a:defRPr>
            </a:lvl1pPr>
            <a:lvl2pPr>
              <a:defRPr>
                <a:solidFill>
                  <a:schemeClr val="tx1">
                    <a:lumMod val="65000"/>
                    <a:lumOff val="35000"/>
                  </a:schemeClr>
                </a:solidFill>
                <a:latin typeface="+mn-lt"/>
              </a:defRPr>
            </a:lvl2pPr>
            <a:lvl3pPr>
              <a:defRPr sz="1800">
                <a:solidFill>
                  <a:schemeClr val="tx1">
                    <a:lumMod val="65000"/>
                    <a:lumOff val="35000"/>
                  </a:schemeClr>
                </a:solidFill>
                <a:latin typeface="+mn-lt"/>
              </a:defRPr>
            </a:lvl3pPr>
            <a:lvl4pPr marL="1714500" indent="-342900">
              <a:buFont typeface="Arial" panose="020B0604020202020204" pitchFamily="34" charset="0"/>
              <a:buChar char="•"/>
              <a:defRPr sz="1800">
                <a:latin typeface="+mn-lt"/>
              </a:defRPr>
            </a:lvl4pPr>
            <a:lvl5pPr>
              <a:defRPr>
                <a:latin typeface="+mn-lt"/>
              </a:defRPr>
            </a:lvl5pPr>
          </a:lstStyle>
          <a:p>
            <a:pPr lvl="0"/>
            <a:r>
              <a:rPr lang="en-US" dirty="0"/>
              <a:t>Select Input Field</a:t>
            </a:r>
          </a:p>
          <a:p>
            <a:pPr lvl="0"/>
            <a:r>
              <a:rPr lang="en-US" dirty="0"/>
              <a:t>Second Level</a:t>
            </a:r>
          </a:p>
          <a:p>
            <a:pPr lvl="1"/>
            <a:r>
              <a:rPr lang="en-US" dirty="0"/>
              <a:t>Third Level </a:t>
            </a:r>
          </a:p>
          <a:p>
            <a:pPr lvl="2"/>
            <a:r>
              <a:rPr lang="en-US" dirty="0"/>
              <a:t>Forth Level</a:t>
            </a:r>
          </a:p>
          <a:p>
            <a:pPr lvl="0"/>
            <a:endParaRPr lang="en-US" dirty="0"/>
          </a:p>
          <a:p>
            <a:pPr lvl="0"/>
            <a:endParaRPr lang="en-US" dirty="0"/>
          </a:p>
          <a:p>
            <a:pPr lvl="0"/>
            <a:endParaRPr lang="en-US" dirty="0"/>
          </a:p>
        </p:txBody>
      </p:sp>
      <p:sp>
        <p:nvSpPr>
          <p:cNvPr id="7" name="Title 1"/>
          <p:cNvSpPr>
            <a:spLocks noGrp="1"/>
          </p:cNvSpPr>
          <p:nvPr>
            <p:ph type="title" hasCustomPrompt="1"/>
          </p:nvPr>
        </p:nvSpPr>
        <p:spPr>
          <a:xfrm>
            <a:off x="381000" y="422600"/>
            <a:ext cx="8382000" cy="563563"/>
          </a:xfrm>
          <a:prstGeom prst="rect">
            <a:avLst/>
          </a:prstGeom>
        </p:spPr>
        <p:txBody>
          <a:bodyPr>
            <a:noAutofit/>
          </a:bodyPr>
          <a:lstStyle>
            <a:lvl1pPr algn="l">
              <a:defRPr sz="4000" b="1">
                <a:latin typeface="+mj-lt"/>
              </a:defRPr>
            </a:lvl1pPr>
          </a:lstStyle>
          <a:p>
            <a:r>
              <a:rPr lang="en-US" dirty="0"/>
              <a:t>Section Headline Here</a:t>
            </a:r>
            <a:endParaRPr lang="en-JM" dirty="0"/>
          </a:p>
        </p:txBody>
      </p:sp>
      <p:sp>
        <p:nvSpPr>
          <p:cNvPr id="8" name="Text Placeholder 10"/>
          <p:cNvSpPr>
            <a:spLocks noGrp="1"/>
          </p:cNvSpPr>
          <p:nvPr>
            <p:ph type="body" sz="quarter" idx="13" hasCustomPrompt="1"/>
          </p:nvPr>
        </p:nvSpPr>
        <p:spPr>
          <a:xfrm>
            <a:off x="380999" y="913080"/>
            <a:ext cx="8382000" cy="3810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Tx/>
              <a:buNone/>
              <a:tabLst/>
              <a:defRPr sz="2400" b="1" i="1">
                <a:solidFill>
                  <a:srgbClr val="00572F"/>
                </a:solidFill>
                <a:latin typeface="Times New Roman" panose="02020603050405020304" pitchFamily="18" charset="0"/>
                <a:cs typeface="Times New Roman" panose="02020603050405020304" pitchFamily="18" charset="0"/>
              </a:defRPr>
            </a:lvl1pPr>
            <a:lvl3pPr marL="914400" indent="0">
              <a:buFontTx/>
              <a:buNone/>
              <a:defRPr/>
            </a:lvl3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CA" dirty="0"/>
              <a:t>Subheading</a:t>
            </a:r>
          </a:p>
          <a:p>
            <a:pPr lvl="0"/>
            <a:endParaRPr lang="en-CA" dirty="0"/>
          </a:p>
        </p:txBody>
      </p:sp>
      <p:sp>
        <p:nvSpPr>
          <p:cNvPr id="10" name="Date Placeholder 3"/>
          <p:cNvSpPr>
            <a:spLocks noGrp="1"/>
          </p:cNvSpPr>
          <p:nvPr>
            <p:ph type="dt" sz="half" idx="2"/>
          </p:nvPr>
        </p:nvSpPr>
        <p:spPr>
          <a:xfrm>
            <a:off x="6676480" y="6227941"/>
            <a:ext cx="1524000" cy="365125"/>
          </a:xfrm>
          <a:prstGeom prst="rect">
            <a:avLst/>
          </a:prstGeom>
        </p:spPr>
        <p:txBody>
          <a:bodyPr vert="horz" lIns="91440" tIns="45720" rIns="91440" bIns="45720" rtlCol="0" anchor="ctr">
            <a:normAutofit/>
          </a:bodyPr>
          <a:lstStyle>
            <a:lvl1pPr algn="r">
              <a:defRPr sz="1200">
                <a:solidFill>
                  <a:schemeClr val="tx1">
                    <a:tint val="75000"/>
                  </a:schemeClr>
                </a:solidFill>
                <a:effectLst/>
                <a:latin typeface="+mn-lt"/>
              </a:defRPr>
            </a:lvl1pPr>
          </a:lstStyle>
          <a:p>
            <a:fld id="{040D629B-542C-463E-A174-5CF7A8FF1331}" type="datetime1">
              <a:rPr lang="en-US" smtClean="0"/>
              <a:t>10/21/2024</a:t>
            </a:fld>
            <a:endParaRPr lang="en-US" dirty="0"/>
          </a:p>
        </p:txBody>
      </p:sp>
    </p:spTree>
    <p:extLst>
      <p:ext uri="{BB962C8B-B14F-4D97-AF65-F5344CB8AC3E}">
        <p14:creationId xmlns:p14="http://schemas.microsoft.com/office/powerpoint/2010/main" val="512235049"/>
      </p:ext>
    </p:extLst>
  </p:cSld>
  <p:clrMapOvr>
    <a:masterClrMapping/>
  </p:clrMapOvr>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CA"/>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CF340825-6D1C-4F5A-A3DE-D585790C2DA9}" type="slidenum">
              <a:rPr lang="en-CA"/>
              <a:pPr/>
              <a:t>‹#›</a:t>
            </a:fld>
            <a:endParaRPr lang="en-CA"/>
          </a:p>
        </p:txBody>
      </p:sp>
    </p:spTree>
    <p:extLst>
      <p:ext uri="{BB962C8B-B14F-4D97-AF65-F5344CB8AC3E}">
        <p14:creationId xmlns:p14="http://schemas.microsoft.com/office/powerpoint/2010/main" val="3457102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CA"/>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defRPr/>
            </a:lvl1pPr>
          </a:lstStyle>
          <a:p>
            <a:endParaRPr lang="en-CA"/>
          </a:p>
        </p:txBody>
      </p:sp>
      <p:sp>
        <p:nvSpPr>
          <p:cNvPr id="8" name="Slide Number Placeholder 7"/>
          <p:cNvSpPr>
            <a:spLocks noGrp="1"/>
          </p:cNvSpPr>
          <p:nvPr>
            <p:ph type="sldNum" sz="quarter" idx="12"/>
          </p:nvPr>
        </p:nvSpPr>
        <p:spPr>
          <a:xfrm>
            <a:off x="6553200" y="6245225"/>
            <a:ext cx="2133600" cy="476250"/>
          </a:xfrm>
          <a:prstGeom prst="rect">
            <a:avLst/>
          </a:prstGeom>
        </p:spPr>
        <p:txBody>
          <a:bodyPr/>
          <a:lstStyle>
            <a:lvl1pPr>
              <a:defRPr/>
            </a:lvl1pPr>
          </a:lstStyle>
          <a:p>
            <a:fld id="{38099A9B-B99E-4CBC-88F4-0147B4DB8C49}" type="slidenum">
              <a:rPr lang="en-CA"/>
              <a:pPr/>
              <a:t>‹#›</a:t>
            </a:fld>
            <a:endParaRPr lang="en-CA"/>
          </a:p>
        </p:txBody>
      </p:sp>
    </p:spTree>
    <p:extLst>
      <p:ext uri="{BB962C8B-B14F-4D97-AF65-F5344CB8AC3E}">
        <p14:creationId xmlns:p14="http://schemas.microsoft.com/office/powerpoint/2010/main" val="1423591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res.Titl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03552" y="2286568"/>
            <a:ext cx="8382000" cy="563563"/>
          </a:xfrm>
          <a:prstGeom prst="rect">
            <a:avLst/>
          </a:prstGeom>
        </p:spPr>
        <p:txBody>
          <a:bodyPr>
            <a:noAutofit/>
          </a:bodyPr>
          <a:lstStyle>
            <a:lvl1pPr algn="l">
              <a:defRPr sz="4400" b="1">
                <a:solidFill>
                  <a:schemeClr val="bg1"/>
                </a:solidFill>
                <a:latin typeface="+mj-lt"/>
              </a:defRPr>
            </a:lvl1pPr>
          </a:lstStyle>
          <a:p>
            <a:r>
              <a:rPr lang="en-US" dirty="0"/>
              <a:t>Presentation Title Here</a:t>
            </a:r>
            <a:endParaRPr lang="en-JM" dirty="0"/>
          </a:p>
        </p:txBody>
      </p:sp>
      <p:sp>
        <p:nvSpPr>
          <p:cNvPr id="11" name="Text Placeholder 10"/>
          <p:cNvSpPr>
            <a:spLocks noGrp="1"/>
          </p:cNvSpPr>
          <p:nvPr>
            <p:ph type="body" sz="quarter" idx="13" hasCustomPrompt="1"/>
          </p:nvPr>
        </p:nvSpPr>
        <p:spPr>
          <a:xfrm>
            <a:off x="603552" y="3238500"/>
            <a:ext cx="8382000" cy="3810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Tx/>
              <a:buNone/>
              <a:tabLst/>
              <a:defRPr sz="2400" b="1">
                <a:solidFill>
                  <a:schemeClr val="bg1">
                    <a:lumMod val="95000"/>
                  </a:schemeClr>
                </a:solidFill>
              </a:defRPr>
            </a:lvl1pPr>
            <a:lvl3pPr marL="914400" indent="0">
              <a:buFontTx/>
              <a:buNone/>
              <a:defRPr/>
            </a:lvl3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CA" dirty="0"/>
              <a:t>Presentation Subtitle Here</a:t>
            </a:r>
          </a:p>
          <a:p>
            <a:pPr lvl="0"/>
            <a:endParaRPr lang="en-CA" dirty="0"/>
          </a:p>
        </p:txBody>
      </p:sp>
    </p:spTree>
    <p:extLst>
      <p:ext uri="{BB962C8B-B14F-4D97-AF65-F5344CB8AC3E}">
        <p14:creationId xmlns:p14="http://schemas.microsoft.com/office/powerpoint/2010/main" val="3038441950"/>
      </p:ext>
    </p:extLst>
  </p:cSld>
  <p:clrMapOvr>
    <a:masterClrMapping/>
  </p:clrMapOvr>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81000" y="1504904"/>
            <a:ext cx="8382000" cy="4208257"/>
          </a:xfrm>
        </p:spPr>
        <p:txBody>
          <a:bodyPr/>
          <a:lstStyle>
            <a:lvl1pPr marL="0" indent="0">
              <a:buFont typeface="Arial" panose="020B0604020202020204" pitchFamily="34" charset="0"/>
              <a:buNone/>
              <a:defRPr baseline="0">
                <a:solidFill>
                  <a:schemeClr val="tx1"/>
                </a:solidFill>
                <a:latin typeface="+mn-lt"/>
              </a:defRPr>
            </a:lvl1pPr>
            <a:lvl2pPr>
              <a:defRPr>
                <a:solidFill>
                  <a:schemeClr val="tx1">
                    <a:lumMod val="65000"/>
                    <a:lumOff val="35000"/>
                  </a:schemeClr>
                </a:solidFill>
                <a:latin typeface="+mn-lt"/>
              </a:defRPr>
            </a:lvl2pPr>
            <a:lvl3pPr>
              <a:defRPr sz="1800">
                <a:solidFill>
                  <a:schemeClr val="tx1">
                    <a:lumMod val="65000"/>
                    <a:lumOff val="35000"/>
                  </a:schemeClr>
                </a:solidFill>
                <a:latin typeface="+mn-lt"/>
              </a:defRPr>
            </a:lvl3pPr>
            <a:lvl4pPr marL="1714500" indent="-342900">
              <a:buFont typeface="Arial" panose="020B0604020202020204" pitchFamily="34" charset="0"/>
              <a:buChar char="•"/>
              <a:defRPr sz="1800">
                <a:latin typeface="+mn-lt"/>
              </a:defRPr>
            </a:lvl4pPr>
            <a:lvl5pPr>
              <a:defRPr>
                <a:latin typeface="+mn-lt"/>
              </a:defRPr>
            </a:lvl5pPr>
          </a:lstStyle>
          <a:p>
            <a:pPr lvl="0"/>
            <a:r>
              <a:rPr lang="en-US" dirty="0"/>
              <a:t>Select Input Field</a:t>
            </a:r>
          </a:p>
          <a:p>
            <a:pPr lvl="0"/>
            <a:r>
              <a:rPr lang="en-US" dirty="0"/>
              <a:t>Second Level</a:t>
            </a:r>
          </a:p>
          <a:p>
            <a:pPr lvl="1"/>
            <a:r>
              <a:rPr lang="en-US" dirty="0"/>
              <a:t>Third Level </a:t>
            </a:r>
          </a:p>
          <a:p>
            <a:pPr lvl="2"/>
            <a:r>
              <a:rPr lang="en-US" dirty="0"/>
              <a:t>Forth Level</a:t>
            </a:r>
          </a:p>
          <a:p>
            <a:pPr lvl="0"/>
            <a:endParaRPr lang="en-US" dirty="0"/>
          </a:p>
          <a:p>
            <a:pPr lvl="0"/>
            <a:endParaRPr lang="en-US" dirty="0"/>
          </a:p>
          <a:p>
            <a:pPr lvl="0"/>
            <a:endParaRPr lang="en-US" dirty="0"/>
          </a:p>
        </p:txBody>
      </p:sp>
      <p:sp>
        <p:nvSpPr>
          <p:cNvPr id="7" name="Title 1"/>
          <p:cNvSpPr>
            <a:spLocks noGrp="1"/>
          </p:cNvSpPr>
          <p:nvPr>
            <p:ph type="title" hasCustomPrompt="1"/>
          </p:nvPr>
        </p:nvSpPr>
        <p:spPr>
          <a:xfrm>
            <a:off x="381000" y="422600"/>
            <a:ext cx="8382000" cy="563563"/>
          </a:xfrm>
          <a:prstGeom prst="rect">
            <a:avLst/>
          </a:prstGeom>
        </p:spPr>
        <p:txBody>
          <a:bodyPr>
            <a:noAutofit/>
          </a:bodyPr>
          <a:lstStyle>
            <a:lvl1pPr algn="l">
              <a:defRPr sz="4000" b="1">
                <a:latin typeface="+mj-lt"/>
              </a:defRPr>
            </a:lvl1pPr>
          </a:lstStyle>
          <a:p>
            <a:r>
              <a:rPr lang="en-US" dirty="0"/>
              <a:t>Section Headline Here</a:t>
            </a:r>
            <a:endParaRPr lang="en-JM" dirty="0"/>
          </a:p>
        </p:txBody>
      </p:sp>
      <p:sp>
        <p:nvSpPr>
          <p:cNvPr id="8" name="Text Placeholder 10"/>
          <p:cNvSpPr>
            <a:spLocks noGrp="1"/>
          </p:cNvSpPr>
          <p:nvPr>
            <p:ph type="body" sz="quarter" idx="13" hasCustomPrompt="1"/>
          </p:nvPr>
        </p:nvSpPr>
        <p:spPr>
          <a:xfrm>
            <a:off x="380999" y="913080"/>
            <a:ext cx="8382000" cy="381000"/>
          </a:xfrm>
        </p:spPr>
        <p:txBody>
          <a:bodyPr>
            <a:noAutofit/>
          </a:bodyPr>
          <a:lstStyle>
            <a:lvl1pPr marL="0" marR="0" indent="0" algn="l" defTabSz="914400" rtl="0" eaLnBrk="1" fontAlgn="auto" latinLnBrk="0" hangingPunct="1">
              <a:lnSpc>
                <a:spcPct val="100000"/>
              </a:lnSpc>
              <a:spcBef>
                <a:spcPct val="20000"/>
              </a:spcBef>
              <a:spcAft>
                <a:spcPts val="0"/>
              </a:spcAft>
              <a:buClrTx/>
              <a:buSzTx/>
              <a:buFontTx/>
              <a:buNone/>
              <a:tabLst/>
              <a:defRPr sz="2400" b="1" i="1">
                <a:solidFill>
                  <a:srgbClr val="00572F"/>
                </a:solidFill>
                <a:latin typeface="Times New Roman" panose="02020603050405020304" pitchFamily="18" charset="0"/>
                <a:cs typeface="Times New Roman" panose="02020603050405020304" pitchFamily="18" charset="0"/>
              </a:defRPr>
            </a:lvl1pPr>
            <a:lvl3pPr marL="914400" indent="0">
              <a:buFontTx/>
              <a:buNone/>
              <a:defRPr/>
            </a:lvl3p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CA" dirty="0"/>
              <a:t>Subheading</a:t>
            </a:r>
          </a:p>
          <a:p>
            <a:pPr lvl="0"/>
            <a:endParaRPr lang="en-CA" dirty="0"/>
          </a:p>
        </p:txBody>
      </p:sp>
      <p:sp>
        <p:nvSpPr>
          <p:cNvPr id="10" name="Date Placeholder 3"/>
          <p:cNvSpPr>
            <a:spLocks noGrp="1"/>
          </p:cNvSpPr>
          <p:nvPr>
            <p:ph type="dt" sz="half" idx="2"/>
          </p:nvPr>
        </p:nvSpPr>
        <p:spPr>
          <a:xfrm>
            <a:off x="6676480" y="6227941"/>
            <a:ext cx="1524000" cy="365125"/>
          </a:xfrm>
          <a:prstGeom prst="rect">
            <a:avLst/>
          </a:prstGeom>
        </p:spPr>
        <p:txBody>
          <a:bodyPr vert="horz" lIns="91440" tIns="45720" rIns="91440" bIns="45720" rtlCol="0" anchor="ctr">
            <a:normAutofit/>
          </a:bodyPr>
          <a:lstStyle>
            <a:lvl1pPr algn="r">
              <a:defRPr sz="1200">
                <a:solidFill>
                  <a:schemeClr val="tx1">
                    <a:tint val="75000"/>
                  </a:schemeClr>
                </a:solidFill>
                <a:effectLst/>
                <a:latin typeface="+mn-lt"/>
              </a:defRPr>
            </a:lvl1pPr>
          </a:lstStyle>
          <a:p>
            <a:fld id="{040D629B-542C-463E-A174-5CF7A8FF1331}" type="datetime1">
              <a:rPr lang="en-US" smtClean="0"/>
              <a:t>10/21/2024</a:t>
            </a:fld>
            <a:endParaRPr lang="en-US" dirty="0"/>
          </a:p>
        </p:txBody>
      </p:sp>
    </p:spTree>
    <p:extLst>
      <p:ext uri="{BB962C8B-B14F-4D97-AF65-F5344CB8AC3E}">
        <p14:creationId xmlns:p14="http://schemas.microsoft.com/office/powerpoint/2010/main" val="805622854"/>
      </p:ext>
    </p:extLst>
  </p:cSld>
  <p:clrMapOvr>
    <a:masterClrMapping/>
  </p:clrMapOvr>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DF5ECC5F-AF6A-4D77-89F6-C2C52FF8D9F3}" type="slidenum">
              <a:rPr lang="en-CA"/>
              <a:pPr>
                <a:defRPr/>
              </a:pPr>
              <a:t>‹#›</a:t>
            </a:fld>
            <a:endParaRPr lang="en-CA"/>
          </a:p>
        </p:txBody>
      </p:sp>
    </p:spTree>
    <p:extLst>
      <p:ext uri="{BB962C8B-B14F-4D97-AF65-F5344CB8AC3E}">
        <p14:creationId xmlns:p14="http://schemas.microsoft.com/office/powerpoint/2010/main" val="14482780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gif"/><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gif"/><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0800000">
            <a:off x="10666" y="5820507"/>
            <a:ext cx="9144000" cy="213286"/>
          </a:xfrm>
          <a:prstGeom prst="rect">
            <a:avLst/>
          </a:prstGeom>
        </p:spPr>
      </p:pic>
      <p:sp>
        <p:nvSpPr>
          <p:cNvPr id="3" name="Text Placeholder 2"/>
          <p:cNvSpPr>
            <a:spLocks noGrp="1"/>
          </p:cNvSpPr>
          <p:nvPr>
            <p:ph type="body" idx="1"/>
          </p:nvPr>
        </p:nvSpPr>
        <p:spPr>
          <a:xfrm>
            <a:off x="363040" y="1285133"/>
            <a:ext cx="8399960" cy="4287733"/>
          </a:xfrm>
          <a:prstGeom prst="rect">
            <a:avLst/>
          </a:prstGeom>
        </p:spPr>
        <p:txBody>
          <a:bodyPr vert="horz" lIns="91440" tIns="45720" rIns="91440" bIns="4572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a:p>
            <a:pPr lvl="0"/>
            <a:endParaRPr lang="en-US" dirty="0"/>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357172" y="6063877"/>
            <a:ext cx="594360" cy="668655"/>
          </a:xfrm>
          <a:prstGeom prst="rect">
            <a:avLst/>
          </a:prstGeom>
        </p:spPr>
      </p:pic>
      <p:sp>
        <p:nvSpPr>
          <p:cNvPr id="17" name="Footer Placeholder 4"/>
          <p:cNvSpPr txBox="1">
            <a:spLocks/>
          </p:cNvSpPr>
          <p:nvPr/>
        </p:nvSpPr>
        <p:spPr>
          <a:xfrm>
            <a:off x="7458144" y="6063877"/>
            <a:ext cx="457200" cy="276999"/>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defRPr/>
            </a:pPr>
            <a:fld id="{6ED361A1-32A5-4AD4-B56E-5D904511E2CE}" type="slidenum">
              <a:rPr lang="en-CA" sz="1100" b="0" i="1" kern="1200" spc="0" smtClean="0">
                <a:solidFill>
                  <a:schemeClr val="tx1"/>
                </a:solidFill>
                <a:effectLst/>
                <a:latin typeface="+mn-lt"/>
                <a:ea typeface="Adobe Fangsong Std R" pitchFamily="18" charset="-128"/>
                <a:cs typeface="Angsana New" pitchFamily="18" charset="-34"/>
              </a:rPr>
              <a:pPr marL="0" marR="0" indent="0" algn="ctr" defTabSz="914400" rtl="0" eaLnBrk="1" fontAlgn="auto" latinLnBrk="0" hangingPunct="1">
                <a:lnSpc>
                  <a:spcPct val="100000"/>
                </a:lnSpc>
                <a:spcBef>
                  <a:spcPts val="0"/>
                </a:spcBef>
                <a:spcAft>
                  <a:spcPts val="0"/>
                </a:spcAft>
                <a:buClrTx/>
                <a:buSzTx/>
                <a:buFontTx/>
                <a:buNone/>
                <a:tabLst/>
                <a:defRPr/>
              </a:pPr>
              <a:t>‹#›</a:t>
            </a:fld>
            <a:endParaRPr lang="en-CA" sz="1100" b="0" i="1" kern="1200" spc="0" dirty="0">
              <a:solidFill>
                <a:schemeClr val="tx1"/>
              </a:solidFill>
              <a:effectLst/>
              <a:latin typeface="+mn-lt"/>
              <a:ea typeface="Adobe Fangsong Std R" pitchFamily="18" charset="-128"/>
              <a:cs typeface="Angsana New" pitchFamily="18" charset="-34"/>
            </a:endParaRPr>
          </a:p>
        </p:txBody>
      </p:sp>
      <p:sp>
        <p:nvSpPr>
          <p:cNvPr id="21" name="Date Placeholder 3"/>
          <p:cNvSpPr>
            <a:spLocks noGrp="1"/>
          </p:cNvSpPr>
          <p:nvPr>
            <p:ph type="dt" sz="half" idx="2"/>
          </p:nvPr>
        </p:nvSpPr>
        <p:spPr>
          <a:xfrm>
            <a:off x="5293536" y="6095089"/>
            <a:ext cx="1524000" cy="365125"/>
          </a:xfrm>
          <a:prstGeom prst="rect">
            <a:avLst/>
          </a:prstGeom>
        </p:spPr>
        <p:txBody>
          <a:bodyPr vert="horz" lIns="91440" tIns="45720" rIns="91440" bIns="45720" rtlCol="0" anchor="ctr">
            <a:normAutofit/>
          </a:bodyPr>
          <a:lstStyle>
            <a:lvl1pPr algn="r">
              <a:defRPr sz="1200">
                <a:solidFill>
                  <a:schemeClr val="tx1">
                    <a:tint val="75000"/>
                  </a:schemeClr>
                </a:solidFill>
                <a:effectLst/>
                <a:latin typeface="+mn-lt"/>
              </a:defRPr>
            </a:lvl1pPr>
          </a:lstStyle>
          <a:p>
            <a:fld id="{040D629B-542C-463E-A174-5CF7A8FF1331}" type="datetime1">
              <a:rPr lang="en-US" smtClean="0"/>
              <a:t>10/21/2024</a:t>
            </a:fld>
            <a:endParaRPr lang="en-US" dirty="0"/>
          </a:p>
        </p:txBody>
      </p:sp>
    </p:spTree>
    <p:extLst>
      <p:ext uri="{BB962C8B-B14F-4D97-AF65-F5344CB8AC3E}">
        <p14:creationId xmlns:p14="http://schemas.microsoft.com/office/powerpoint/2010/main" val="4037105317"/>
      </p:ext>
    </p:extLst>
  </p:cSld>
  <p:clrMap bg1="lt1" tx1="dk1" bg2="lt2" tx2="dk2" accent1="accent1" accent2="accent2" accent3="accent3" accent4="accent4" accent5="accent5" accent6="accent6" hlink="hlink" folHlink="folHlink"/>
  <p:sldLayoutIdLst>
    <p:sldLayoutId id="2147484024" r:id="rId1"/>
    <p:sldLayoutId id="2147484026" r:id="rId2"/>
  </p:sldLayoutIdLst>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hf hdr="0"/>
  <p:txStyles>
    <p:titleStyle>
      <a:lvl1pPr algn="l" defTabSz="914400" rtl="0" eaLnBrk="1" latinLnBrk="0" hangingPunct="1">
        <a:spcBef>
          <a:spcPct val="0"/>
        </a:spcBef>
        <a:buNone/>
        <a:defRPr sz="4400" b="1"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spcBef>
          <a:spcPct val="20000"/>
        </a:spcBef>
        <a:buClr>
          <a:srgbClr val="EE3124"/>
        </a:buClr>
        <a:buFont typeface="Arial" panose="020B0604020202020204" pitchFamily="34" charset="0"/>
        <a:buNone/>
        <a:defRPr sz="2000" kern="1200" baseline="0">
          <a:solidFill>
            <a:schemeClr val="tx1">
              <a:lumMod val="85000"/>
              <a:lumOff val="15000"/>
            </a:schemeClr>
          </a:solidFill>
          <a:latin typeface="Arial" pitchFamily="34" charset="0"/>
          <a:ea typeface="+mn-ea"/>
          <a:cs typeface="Arial" pitchFamily="34" charset="0"/>
        </a:defRPr>
      </a:lvl1pPr>
      <a:lvl2pPr marL="8001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2pPr>
      <a:lvl3pPr marL="12573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rgbClr val="00572F"/>
        </a:buClr>
        <a:buFont typeface="Arial" panose="020B0604020202020204"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a:off x="10666" y="5820507"/>
            <a:ext cx="9144000" cy="213286"/>
          </a:xfrm>
          <a:prstGeom prst="rect">
            <a:avLst/>
          </a:prstGeom>
        </p:spPr>
      </p:pic>
      <p:sp>
        <p:nvSpPr>
          <p:cNvPr id="3" name="Text Placeholder 2"/>
          <p:cNvSpPr>
            <a:spLocks noGrp="1"/>
          </p:cNvSpPr>
          <p:nvPr>
            <p:ph type="body" idx="1"/>
          </p:nvPr>
        </p:nvSpPr>
        <p:spPr>
          <a:xfrm>
            <a:off x="363040" y="1285133"/>
            <a:ext cx="8399960" cy="4287733"/>
          </a:xfrm>
          <a:prstGeom prst="rect">
            <a:avLst/>
          </a:prstGeom>
        </p:spPr>
        <p:txBody>
          <a:bodyPr vert="horz" lIns="91440" tIns="45720" rIns="91440" bIns="4572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lang="en-US" dirty="0"/>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57172" y="6063877"/>
            <a:ext cx="594360" cy="668655"/>
          </a:xfrm>
          <a:prstGeom prst="rect">
            <a:avLst/>
          </a:prstGeom>
        </p:spPr>
      </p:pic>
      <p:sp>
        <p:nvSpPr>
          <p:cNvPr id="17" name="Footer Placeholder 4"/>
          <p:cNvSpPr txBox="1">
            <a:spLocks/>
          </p:cNvSpPr>
          <p:nvPr/>
        </p:nvSpPr>
        <p:spPr>
          <a:xfrm>
            <a:off x="7458144" y="6063877"/>
            <a:ext cx="457200" cy="276999"/>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defRPr/>
            </a:pPr>
            <a:fld id="{6ED361A1-32A5-4AD4-B56E-5D904511E2CE}" type="slidenum">
              <a:rPr lang="en-CA" sz="1100" b="0" i="1" kern="1200" spc="0" smtClean="0">
                <a:solidFill>
                  <a:schemeClr val="tx1"/>
                </a:solidFill>
                <a:effectLst/>
                <a:latin typeface="+mn-lt"/>
                <a:ea typeface="Adobe Fangsong Std R" pitchFamily="18" charset="-128"/>
                <a:cs typeface="Angsana New" pitchFamily="18" charset="-34"/>
              </a:rPr>
              <a:pPr marL="0" marR="0" indent="0" algn="ctr" defTabSz="914400" rtl="0" eaLnBrk="1" fontAlgn="auto" latinLnBrk="0" hangingPunct="1">
                <a:lnSpc>
                  <a:spcPct val="100000"/>
                </a:lnSpc>
                <a:spcBef>
                  <a:spcPts val="0"/>
                </a:spcBef>
                <a:spcAft>
                  <a:spcPts val="0"/>
                </a:spcAft>
                <a:buClrTx/>
                <a:buSzTx/>
                <a:buFontTx/>
                <a:buNone/>
                <a:tabLst/>
                <a:defRPr/>
              </a:pPr>
              <a:t>‹#›</a:t>
            </a:fld>
            <a:endParaRPr lang="en-CA" sz="1100" b="0" i="1" kern="1200" spc="0" dirty="0">
              <a:solidFill>
                <a:schemeClr val="tx1"/>
              </a:solidFill>
              <a:effectLst/>
              <a:latin typeface="+mn-lt"/>
              <a:ea typeface="Adobe Fangsong Std R" pitchFamily="18" charset="-128"/>
              <a:cs typeface="Angsana New" pitchFamily="18" charset="-34"/>
            </a:endParaRPr>
          </a:p>
        </p:txBody>
      </p:sp>
      <p:sp>
        <p:nvSpPr>
          <p:cNvPr id="21" name="Date Placeholder 3"/>
          <p:cNvSpPr>
            <a:spLocks noGrp="1"/>
          </p:cNvSpPr>
          <p:nvPr>
            <p:ph type="dt" sz="half" idx="2"/>
          </p:nvPr>
        </p:nvSpPr>
        <p:spPr>
          <a:xfrm>
            <a:off x="5293536" y="6095089"/>
            <a:ext cx="1524000" cy="365125"/>
          </a:xfrm>
          <a:prstGeom prst="rect">
            <a:avLst/>
          </a:prstGeom>
        </p:spPr>
        <p:txBody>
          <a:bodyPr vert="horz" lIns="91440" tIns="45720" rIns="91440" bIns="45720" rtlCol="0" anchor="ctr">
            <a:normAutofit/>
          </a:bodyPr>
          <a:lstStyle>
            <a:lvl1pPr algn="r">
              <a:defRPr sz="1200">
                <a:solidFill>
                  <a:schemeClr val="tx1">
                    <a:tint val="75000"/>
                  </a:schemeClr>
                </a:solidFill>
                <a:effectLst/>
                <a:latin typeface="+mn-lt"/>
              </a:defRPr>
            </a:lvl1pPr>
          </a:lstStyle>
          <a:p>
            <a:fld id="{040D629B-542C-463E-A174-5CF7A8FF1331}" type="datetime1">
              <a:rPr lang="en-US" smtClean="0"/>
              <a:t>10/21/2024</a:t>
            </a:fld>
            <a:endParaRPr lang="en-US" dirty="0"/>
          </a:p>
        </p:txBody>
      </p:sp>
    </p:spTree>
    <p:extLst>
      <p:ext uri="{BB962C8B-B14F-4D97-AF65-F5344CB8AC3E}">
        <p14:creationId xmlns:p14="http://schemas.microsoft.com/office/powerpoint/2010/main" val="3159668909"/>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1" r:id="rId3"/>
    <p:sldLayoutId id="2147484032" r:id="rId4"/>
  </p:sldLayoutIdLst>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hf hdr="0"/>
  <p:txStyles>
    <p:titleStyle>
      <a:lvl1pPr algn="l" defTabSz="914400" rtl="0" eaLnBrk="1" latinLnBrk="0" hangingPunct="1">
        <a:spcBef>
          <a:spcPct val="0"/>
        </a:spcBef>
        <a:buNone/>
        <a:defRPr sz="4400" b="1"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spcBef>
          <a:spcPct val="20000"/>
        </a:spcBef>
        <a:buClr>
          <a:srgbClr val="EE3124"/>
        </a:buClr>
        <a:buFont typeface="Arial" panose="020B0604020202020204" pitchFamily="34" charset="0"/>
        <a:buNone/>
        <a:defRPr sz="2000" kern="1200" baseline="0">
          <a:solidFill>
            <a:schemeClr val="tx1">
              <a:lumMod val="85000"/>
              <a:lumOff val="15000"/>
            </a:schemeClr>
          </a:solidFill>
          <a:latin typeface="Arial" pitchFamily="34" charset="0"/>
          <a:ea typeface="+mn-ea"/>
          <a:cs typeface="Arial" pitchFamily="34" charset="0"/>
        </a:defRPr>
      </a:lvl1pPr>
      <a:lvl2pPr marL="8001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2pPr>
      <a:lvl3pPr marL="12573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rgbClr val="00572F"/>
        </a:buClr>
        <a:buFont typeface="Arial" panose="020B0604020202020204"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10800000">
            <a:off x="10666" y="5820507"/>
            <a:ext cx="9144000" cy="213286"/>
          </a:xfrm>
          <a:prstGeom prst="rect">
            <a:avLst/>
          </a:prstGeom>
        </p:spPr>
      </p:pic>
      <p:sp>
        <p:nvSpPr>
          <p:cNvPr id="3" name="Text Placeholder 2"/>
          <p:cNvSpPr>
            <a:spLocks noGrp="1"/>
          </p:cNvSpPr>
          <p:nvPr>
            <p:ph type="body" idx="1"/>
          </p:nvPr>
        </p:nvSpPr>
        <p:spPr>
          <a:xfrm>
            <a:off x="363040" y="1285133"/>
            <a:ext cx="8399960" cy="4287733"/>
          </a:xfrm>
          <a:prstGeom prst="rect">
            <a:avLst/>
          </a:prstGeom>
        </p:spPr>
        <p:txBody>
          <a:bodyPr vert="horz" lIns="91440" tIns="45720" rIns="91440" bIns="45720" rtlCol="0">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a:p>
            <a:pPr lvl="0"/>
            <a:endParaRPr lang="en-US" dirty="0"/>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357172" y="6063877"/>
            <a:ext cx="594360" cy="668655"/>
          </a:xfrm>
          <a:prstGeom prst="rect">
            <a:avLst/>
          </a:prstGeom>
        </p:spPr>
      </p:pic>
      <p:sp>
        <p:nvSpPr>
          <p:cNvPr id="17" name="Footer Placeholder 4"/>
          <p:cNvSpPr txBox="1">
            <a:spLocks/>
          </p:cNvSpPr>
          <p:nvPr/>
        </p:nvSpPr>
        <p:spPr>
          <a:xfrm>
            <a:off x="7458144" y="6063877"/>
            <a:ext cx="457200" cy="276999"/>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defRPr/>
            </a:pPr>
            <a:fld id="{6ED361A1-32A5-4AD4-B56E-5D904511E2CE}" type="slidenum">
              <a:rPr lang="en-CA" sz="1100" b="0" i="1" kern="1200" spc="0" smtClean="0">
                <a:solidFill>
                  <a:schemeClr val="tx1"/>
                </a:solidFill>
                <a:effectLst/>
                <a:latin typeface="+mn-lt"/>
                <a:ea typeface="Adobe Fangsong Std R" pitchFamily="18" charset="-128"/>
                <a:cs typeface="Angsana New" pitchFamily="18" charset="-34"/>
              </a:rPr>
              <a:pPr marL="0" marR="0" indent="0" algn="ctr" defTabSz="914400" rtl="0" eaLnBrk="1" fontAlgn="auto" latinLnBrk="0" hangingPunct="1">
                <a:lnSpc>
                  <a:spcPct val="100000"/>
                </a:lnSpc>
                <a:spcBef>
                  <a:spcPts val="0"/>
                </a:spcBef>
                <a:spcAft>
                  <a:spcPts val="0"/>
                </a:spcAft>
                <a:buClrTx/>
                <a:buSzTx/>
                <a:buFontTx/>
                <a:buNone/>
                <a:tabLst/>
                <a:defRPr/>
              </a:pPr>
              <a:t>‹#›</a:t>
            </a:fld>
            <a:endParaRPr lang="en-CA" sz="1100" b="0" i="1" kern="1200" spc="0" dirty="0">
              <a:solidFill>
                <a:schemeClr val="tx1"/>
              </a:solidFill>
              <a:effectLst/>
              <a:latin typeface="+mn-lt"/>
              <a:ea typeface="Adobe Fangsong Std R" pitchFamily="18" charset="-128"/>
              <a:cs typeface="Angsana New" pitchFamily="18" charset="-34"/>
            </a:endParaRPr>
          </a:p>
        </p:txBody>
      </p:sp>
      <p:sp>
        <p:nvSpPr>
          <p:cNvPr id="21" name="Date Placeholder 3"/>
          <p:cNvSpPr>
            <a:spLocks noGrp="1"/>
          </p:cNvSpPr>
          <p:nvPr>
            <p:ph type="dt" sz="half" idx="2"/>
          </p:nvPr>
        </p:nvSpPr>
        <p:spPr>
          <a:xfrm>
            <a:off x="5293536" y="6095089"/>
            <a:ext cx="1524000" cy="365125"/>
          </a:xfrm>
          <a:prstGeom prst="rect">
            <a:avLst/>
          </a:prstGeom>
        </p:spPr>
        <p:txBody>
          <a:bodyPr vert="horz" lIns="91440" tIns="45720" rIns="91440" bIns="45720" rtlCol="0" anchor="ctr">
            <a:normAutofit/>
          </a:bodyPr>
          <a:lstStyle>
            <a:lvl1pPr algn="r">
              <a:defRPr sz="1200">
                <a:solidFill>
                  <a:schemeClr val="tx1">
                    <a:tint val="75000"/>
                  </a:schemeClr>
                </a:solidFill>
                <a:effectLst/>
                <a:latin typeface="+mn-lt"/>
              </a:defRPr>
            </a:lvl1pPr>
          </a:lstStyle>
          <a:p>
            <a:fld id="{040D629B-542C-463E-A174-5CF7A8FF1331}" type="datetime1">
              <a:rPr lang="en-US" smtClean="0"/>
              <a:t>10/21/2024</a:t>
            </a:fld>
            <a:endParaRPr lang="en-US" dirty="0"/>
          </a:p>
        </p:txBody>
      </p:sp>
    </p:spTree>
    <p:extLst>
      <p:ext uri="{BB962C8B-B14F-4D97-AF65-F5344CB8AC3E}">
        <p14:creationId xmlns:p14="http://schemas.microsoft.com/office/powerpoint/2010/main" val="398285860"/>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Lst>
  <mc:AlternateContent xmlns:mc="http://schemas.openxmlformats.org/markup-compatibility/2006" xmlns:p14="http://schemas.microsoft.com/office/powerpoint/2010/main">
    <mc:Choice Requires="p14">
      <p:transition spd="slow" p14:dur="2400">
        <p14:reveal/>
      </p:transition>
    </mc:Choice>
    <mc:Fallback xmlns="">
      <p:transition spd="slow">
        <p:fade/>
      </p:transition>
    </mc:Fallback>
  </mc:AlternateContent>
  <p:hf hdr="0"/>
  <p:txStyles>
    <p:titleStyle>
      <a:lvl1pPr algn="l" defTabSz="914400" rtl="0" eaLnBrk="1" latinLnBrk="0" hangingPunct="1">
        <a:spcBef>
          <a:spcPct val="0"/>
        </a:spcBef>
        <a:buNone/>
        <a:defRPr sz="4400" b="1" kern="1200">
          <a:solidFill>
            <a:schemeClr val="tx1"/>
          </a:solidFill>
          <a:latin typeface="+mj-lt"/>
          <a:ea typeface="+mj-ea"/>
          <a:cs typeface="Arial" panose="020B0604020202020204" pitchFamily="34" charset="0"/>
        </a:defRPr>
      </a:lvl1pPr>
    </p:titleStyle>
    <p:bodyStyle>
      <a:lvl1pPr marL="0" indent="0" algn="l" defTabSz="914400" rtl="0" eaLnBrk="1" latinLnBrk="0" hangingPunct="1">
        <a:spcBef>
          <a:spcPct val="20000"/>
        </a:spcBef>
        <a:buClr>
          <a:srgbClr val="EE3124"/>
        </a:buClr>
        <a:buFont typeface="Arial" panose="020B0604020202020204" pitchFamily="34" charset="0"/>
        <a:buNone/>
        <a:defRPr sz="2000" kern="1200" baseline="0">
          <a:solidFill>
            <a:schemeClr val="tx1">
              <a:lumMod val="85000"/>
              <a:lumOff val="15000"/>
            </a:schemeClr>
          </a:solidFill>
          <a:latin typeface="Arial" pitchFamily="34" charset="0"/>
          <a:ea typeface="+mn-ea"/>
          <a:cs typeface="Arial" pitchFamily="34" charset="0"/>
        </a:defRPr>
      </a:lvl1pPr>
      <a:lvl2pPr marL="8001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2pPr>
      <a:lvl3pPr marL="12573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rgbClr val="00572F"/>
        </a:buClr>
        <a:buFont typeface="Arial" panose="020B0604020202020204"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jpeg"/><Relationship Id="rId7"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61.png"/><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2.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1778290"/>
            <a:ext cx="9144000" cy="20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5">
            <a:extLst>
              <a:ext uri="{FF2B5EF4-FFF2-40B4-BE49-F238E27FC236}">
                <a16:creationId xmlns:a16="http://schemas.microsoft.com/office/drawing/2014/main" id="{1DAA1243-B5C5-4B0F-BCAD-6C63C7D5FE7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97721" y="0"/>
            <a:ext cx="4588327" cy="192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2AC564B-0F2C-4F08-948F-421B9A31F94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132" y="2040293"/>
            <a:ext cx="9113482" cy="4818205"/>
          </a:xfrm>
          <a:prstGeom prst="rect">
            <a:avLst/>
          </a:prstGeom>
        </p:spPr>
      </p:pic>
      <p:sp>
        <p:nvSpPr>
          <p:cNvPr id="8" name="Rectangle 3">
            <a:extLst>
              <a:ext uri="{FF2B5EF4-FFF2-40B4-BE49-F238E27FC236}">
                <a16:creationId xmlns:a16="http://schemas.microsoft.com/office/drawing/2014/main" id="{A3F2B2C5-2678-488E-B09C-A575A85C54D7}"/>
              </a:ext>
            </a:extLst>
          </p:cNvPr>
          <p:cNvSpPr txBox="1">
            <a:spLocks noChangeArrowheads="1"/>
          </p:cNvSpPr>
          <p:nvPr/>
        </p:nvSpPr>
        <p:spPr>
          <a:xfrm>
            <a:off x="2828287" y="2106659"/>
            <a:ext cx="6276055" cy="801782"/>
          </a:xfrm>
          <a:prstGeom prst="rect">
            <a:avLst/>
          </a:prstGeom>
          <a:solidFill>
            <a:schemeClr val="bg1">
              <a:alpha val="58823"/>
            </a:schemeClr>
          </a:solidFill>
        </p:spPr>
        <p:txBody>
          <a:bodyPr vert="horz" lIns="91440" tIns="45720" rIns="91440" bIns="45720" rtlCol="0">
            <a:normAutofit fontScale="85000" lnSpcReduction="20000"/>
          </a:bodyPr>
          <a:lstStyle>
            <a:lvl1pPr marL="0" indent="0" algn="l" defTabSz="914400" rtl="0" eaLnBrk="1" latinLnBrk="0" hangingPunct="1">
              <a:spcBef>
                <a:spcPct val="20000"/>
              </a:spcBef>
              <a:buClr>
                <a:srgbClr val="EE3124"/>
              </a:buClr>
              <a:buFont typeface="Arial" panose="020B0604020202020204" pitchFamily="34" charset="0"/>
              <a:buNone/>
              <a:defRPr sz="2000" kern="1200" baseline="0">
                <a:solidFill>
                  <a:schemeClr val="tx1">
                    <a:lumMod val="85000"/>
                    <a:lumOff val="15000"/>
                  </a:schemeClr>
                </a:solidFill>
                <a:latin typeface="Arial" pitchFamily="34" charset="0"/>
                <a:ea typeface="+mn-ea"/>
                <a:cs typeface="Arial" pitchFamily="34" charset="0"/>
              </a:defRPr>
            </a:lvl1pPr>
            <a:lvl2pPr marL="8001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2pPr>
            <a:lvl3pPr marL="12573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spcBef>
                <a:spcPct val="20000"/>
              </a:spcBef>
              <a:buClr>
                <a:srgbClr val="00572F"/>
              </a:buClr>
              <a:buFont typeface="Arial" panose="020B0604020202020204" pitchFamily="34" charset="0"/>
              <a:buChar char="•"/>
              <a:defRPr sz="20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spcBef>
                <a:spcPct val="20000"/>
              </a:spcBef>
              <a:buClr>
                <a:srgbClr val="00572F"/>
              </a:buClr>
              <a:buFont typeface="Arial" panose="020B0604020202020204" pitchFamily="34" charset="0"/>
              <a:buChar char="•"/>
              <a:defRPr sz="16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spcBef>
                <a:spcPct val="50000"/>
              </a:spcBef>
              <a:buFontTx/>
              <a:buNone/>
            </a:pPr>
            <a:r>
              <a:rPr lang="en-CA" altLang="en-US" sz="2800" b="1" dirty="0"/>
              <a:t>Wildland Fire Preparedness &amp; Awareness</a:t>
            </a:r>
          </a:p>
          <a:p>
            <a:pPr>
              <a:lnSpc>
                <a:spcPct val="90000"/>
              </a:lnSpc>
              <a:spcBef>
                <a:spcPct val="50000"/>
              </a:spcBef>
              <a:buFontTx/>
              <a:buNone/>
            </a:pPr>
            <a:r>
              <a:rPr lang="en-CA" altLang="en-US" sz="2800" b="1" dirty="0"/>
              <a:t>Conservation Ontario  </a:t>
            </a:r>
            <a:endParaRPr lang="en-US" altLang="en-US" sz="2800" b="1" dirty="0"/>
          </a:p>
        </p:txBody>
      </p:sp>
      <p:pic>
        <p:nvPicPr>
          <p:cNvPr id="4" name="Picture 3">
            <a:extLst>
              <a:ext uri="{FF2B5EF4-FFF2-40B4-BE49-F238E27FC236}">
                <a16:creationId xmlns:a16="http://schemas.microsoft.com/office/drawing/2014/main" id="{483A9872-EA4F-47A0-8C60-103313E50E9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57803" y="65100"/>
            <a:ext cx="1444877" cy="1627773"/>
          </a:xfrm>
          <a:prstGeom prst="rect">
            <a:avLst/>
          </a:prstGeom>
        </p:spPr>
      </p:pic>
    </p:spTree>
    <p:extLst>
      <p:ext uri="{BB962C8B-B14F-4D97-AF65-F5344CB8AC3E}">
        <p14:creationId xmlns:p14="http://schemas.microsoft.com/office/powerpoint/2010/main" val="18603999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2635" y="23751"/>
            <a:ext cx="6048313" cy="5791200"/>
          </a:xfrm>
          <a:ln w="28575">
            <a:solidFill>
              <a:srgbClr val="00572F"/>
            </a:solidFill>
          </a:ln>
        </p:spPr>
      </p:pic>
      <p:sp>
        <p:nvSpPr>
          <p:cNvPr id="4" name="Freeform: Shape 3">
            <a:extLst>
              <a:ext uri="{FF2B5EF4-FFF2-40B4-BE49-F238E27FC236}">
                <a16:creationId xmlns:a16="http://schemas.microsoft.com/office/drawing/2014/main" id="{E1829167-7EB2-4119-8FEA-C91837B9F311}"/>
              </a:ext>
            </a:extLst>
          </p:cNvPr>
          <p:cNvSpPr/>
          <p:nvPr/>
        </p:nvSpPr>
        <p:spPr>
          <a:xfrm>
            <a:off x="3778624" y="4437529"/>
            <a:ext cx="1748438" cy="578224"/>
          </a:xfrm>
          <a:custGeom>
            <a:avLst/>
            <a:gdLst>
              <a:gd name="connsiteX0" fmla="*/ 0 w 1748438"/>
              <a:gd name="connsiteY0" fmla="*/ 578224 h 578224"/>
              <a:gd name="connsiteX1" fmla="*/ 174811 w 1748438"/>
              <a:gd name="connsiteY1" fmla="*/ 564777 h 578224"/>
              <a:gd name="connsiteX2" fmla="*/ 201705 w 1748438"/>
              <a:gd name="connsiteY2" fmla="*/ 497542 h 578224"/>
              <a:gd name="connsiteX3" fmla="*/ 228600 w 1748438"/>
              <a:gd name="connsiteY3" fmla="*/ 470647 h 578224"/>
              <a:gd name="connsiteX4" fmla="*/ 268941 w 1748438"/>
              <a:gd name="connsiteY4" fmla="*/ 416859 h 578224"/>
              <a:gd name="connsiteX5" fmla="*/ 389964 w 1748438"/>
              <a:gd name="connsiteY5" fmla="*/ 363071 h 578224"/>
              <a:gd name="connsiteX6" fmla="*/ 443752 w 1748438"/>
              <a:gd name="connsiteY6" fmla="*/ 336177 h 578224"/>
              <a:gd name="connsiteX7" fmla="*/ 497541 w 1748438"/>
              <a:gd name="connsiteY7" fmla="*/ 389965 h 578224"/>
              <a:gd name="connsiteX8" fmla="*/ 564776 w 1748438"/>
              <a:gd name="connsiteY8" fmla="*/ 457200 h 578224"/>
              <a:gd name="connsiteX9" fmla="*/ 605117 w 1748438"/>
              <a:gd name="connsiteY9" fmla="*/ 403412 h 578224"/>
              <a:gd name="connsiteX10" fmla="*/ 618564 w 1748438"/>
              <a:gd name="connsiteY10" fmla="*/ 295836 h 578224"/>
              <a:gd name="connsiteX11" fmla="*/ 712694 w 1748438"/>
              <a:gd name="connsiteY11" fmla="*/ 336177 h 578224"/>
              <a:gd name="connsiteX12" fmla="*/ 766482 w 1748438"/>
              <a:gd name="connsiteY12" fmla="*/ 349624 h 578224"/>
              <a:gd name="connsiteX13" fmla="*/ 874058 w 1748438"/>
              <a:gd name="connsiteY13" fmla="*/ 389965 h 578224"/>
              <a:gd name="connsiteX14" fmla="*/ 900952 w 1748438"/>
              <a:gd name="connsiteY14" fmla="*/ 430306 h 578224"/>
              <a:gd name="connsiteX15" fmla="*/ 954741 w 1748438"/>
              <a:gd name="connsiteY15" fmla="*/ 443753 h 578224"/>
              <a:gd name="connsiteX16" fmla="*/ 1210235 w 1748438"/>
              <a:gd name="connsiteY16" fmla="*/ 470647 h 578224"/>
              <a:gd name="connsiteX17" fmla="*/ 1506070 w 1748438"/>
              <a:gd name="connsiteY17" fmla="*/ 457200 h 578224"/>
              <a:gd name="connsiteX18" fmla="*/ 1546411 w 1748438"/>
              <a:gd name="connsiteY18" fmla="*/ 403412 h 578224"/>
              <a:gd name="connsiteX19" fmla="*/ 1586752 w 1748438"/>
              <a:gd name="connsiteY19" fmla="*/ 389965 h 578224"/>
              <a:gd name="connsiteX20" fmla="*/ 1586752 w 1748438"/>
              <a:gd name="connsiteY20" fmla="*/ 242047 h 578224"/>
              <a:gd name="connsiteX21" fmla="*/ 1640541 w 1748438"/>
              <a:gd name="connsiteY21" fmla="*/ 228600 h 578224"/>
              <a:gd name="connsiteX22" fmla="*/ 1721223 w 1748438"/>
              <a:gd name="connsiteY22" fmla="*/ 201706 h 578224"/>
              <a:gd name="connsiteX23" fmla="*/ 1748117 w 1748438"/>
              <a:gd name="connsiteY23" fmla="*/ 161365 h 578224"/>
              <a:gd name="connsiteX24" fmla="*/ 1707776 w 1748438"/>
              <a:gd name="connsiteY24" fmla="*/ 134471 h 578224"/>
              <a:gd name="connsiteX25" fmla="*/ 1600200 w 1748438"/>
              <a:gd name="connsiteY25" fmla="*/ 94130 h 578224"/>
              <a:gd name="connsiteX26" fmla="*/ 1627094 w 1748438"/>
              <a:gd name="connsiteY26" fmla="*/ 0 h 578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48438" h="578224">
                <a:moveTo>
                  <a:pt x="0" y="578224"/>
                </a:moveTo>
                <a:lnTo>
                  <a:pt x="174811" y="564777"/>
                </a:lnTo>
                <a:cubicBezTo>
                  <a:pt x="197223" y="555812"/>
                  <a:pt x="189729" y="518500"/>
                  <a:pt x="201705" y="497542"/>
                </a:cubicBezTo>
                <a:cubicBezTo>
                  <a:pt x="207995" y="486534"/>
                  <a:pt x="220483" y="480387"/>
                  <a:pt x="228600" y="470647"/>
                </a:cubicBezTo>
                <a:cubicBezTo>
                  <a:pt x="242948" y="453430"/>
                  <a:pt x="253094" y="432706"/>
                  <a:pt x="268941" y="416859"/>
                </a:cubicBezTo>
                <a:cubicBezTo>
                  <a:pt x="303436" y="382364"/>
                  <a:pt x="345581" y="380824"/>
                  <a:pt x="389964" y="363071"/>
                </a:cubicBezTo>
                <a:cubicBezTo>
                  <a:pt x="408576" y="355626"/>
                  <a:pt x="425823" y="345142"/>
                  <a:pt x="443752" y="336177"/>
                </a:cubicBezTo>
                <a:cubicBezTo>
                  <a:pt x="461682" y="354106"/>
                  <a:pt x="484102" y="368463"/>
                  <a:pt x="497541" y="389965"/>
                </a:cubicBezTo>
                <a:cubicBezTo>
                  <a:pt x="547346" y="469651"/>
                  <a:pt x="461183" y="431302"/>
                  <a:pt x="564776" y="457200"/>
                </a:cubicBezTo>
                <a:cubicBezTo>
                  <a:pt x="578223" y="439271"/>
                  <a:pt x="598030" y="424674"/>
                  <a:pt x="605117" y="403412"/>
                </a:cubicBezTo>
                <a:cubicBezTo>
                  <a:pt x="616545" y="369129"/>
                  <a:pt x="587919" y="314989"/>
                  <a:pt x="618564" y="295836"/>
                </a:cubicBezTo>
                <a:cubicBezTo>
                  <a:pt x="647512" y="277744"/>
                  <a:pt x="680612" y="324511"/>
                  <a:pt x="712694" y="336177"/>
                </a:cubicBezTo>
                <a:cubicBezTo>
                  <a:pt x="730062" y="342493"/>
                  <a:pt x="748949" y="343780"/>
                  <a:pt x="766482" y="349624"/>
                </a:cubicBezTo>
                <a:cubicBezTo>
                  <a:pt x="802814" y="361735"/>
                  <a:pt x="838199" y="376518"/>
                  <a:pt x="874058" y="389965"/>
                </a:cubicBezTo>
                <a:cubicBezTo>
                  <a:pt x="883023" y="403412"/>
                  <a:pt x="887505" y="421341"/>
                  <a:pt x="900952" y="430306"/>
                </a:cubicBezTo>
                <a:cubicBezTo>
                  <a:pt x="916330" y="440558"/>
                  <a:pt x="936415" y="441363"/>
                  <a:pt x="954741" y="443753"/>
                </a:cubicBezTo>
                <a:cubicBezTo>
                  <a:pt x="1039657" y="454829"/>
                  <a:pt x="1125070" y="461682"/>
                  <a:pt x="1210235" y="470647"/>
                </a:cubicBezTo>
                <a:cubicBezTo>
                  <a:pt x="1323456" y="498954"/>
                  <a:pt x="1330527" y="507356"/>
                  <a:pt x="1506070" y="457200"/>
                </a:cubicBezTo>
                <a:cubicBezTo>
                  <a:pt x="1527619" y="451043"/>
                  <a:pt x="1529194" y="417760"/>
                  <a:pt x="1546411" y="403412"/>
                </a:cubicBezTo>
                <a:cubicBezTo>
                  <a:pt x="1557300" y="394338"/>
                  <a:pt x="1573305" y="394447"/>
                  <a:pt x="1586752" y="389965"/>
                </a:cubicBezTo>
                <a:cubicBezTo>
                  <a:pt x="1584283" y="372683"/>
                  <a:pt x="1557693" y="271106"/>
                  <a:pt x="1586752" y="242047"/>
                </a:cubicBezTo>
                <a:cubicBezTo>
                  <a:pt x="1599820" y="228979"/>
                  <a:pt x="1622839" y="233911"/>
                  <a:pt x="1640541" y="228600"/>
                </a:cubicBezTo>
                <a:cubicBezTo>
                  <a:pt x="1667694" y="220454"/>
                  <a:pt x="1721223" y="201706"/>
                  <a:pt x="1721223" y="201706"/>
                </a:cubicBezTo>
                <a:cubicBezTo>
                  <a:pt x="1730188" y="188259"/>
                  <a:pt x="1751286" y="177212"/>
                  <a:pt x="1748117" y="161365"/>
                </a:cubicBezTo>
                <a:cubicBezTo>
                  <a:pt x="1744948" y="145518"/>
                  <a:pt x="1722489" y="141159"/>
                  <a:pt x="1707776" y="134471"/>
                </a:cubicBezTo>
                <a:cubicBezTo>
                  <a:pt x="1672912" y="118624"/>
                  <a:pt x="1636059" y="107577"/>
                  <a:pt x="1600200" y="94130"/>
                </a:cubicBezTo>
                <a:cubicBezTo>
                  <a:pt x="1628511" y="9195"/>
                  <a:pt x="1627094" y="41796"/>
                  <a:pt x="162709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F5ECC5F-AF6A-4D77-89F6-C2C52FF8D9F3}" type="slidenum">
              <a:rPr kumimoji="0" lang="en-CA" sz="18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42163" t="11298" r="4470" b="14935"/>
          <a:stretch/>
        </p:blipFill>
        <p:spPr>
          <a:xfrm>
            <a:off x="5038183" y="1074717"/>
            <a:ext cx="4032585" cy="2820826"/>
          </a:xfrm>
          <a:prstGeom prst="rect">
            <a:avLst/>
          </a:prstGeom>
          <a:ln w="28575">
            <a:solidFill>
              <a:srgbClr val="00572F"/>
            </a:solidFill>
          </a:ln>
        </p:spPr>
      </p:pic>
      <p:sp>
        <p:nvSpPr>
          <p:cNvPr id="11" name="TextBox 10"/>
          <p:cNvSpPr txBox="1"/>
          <p:nvPr/>
        </p:nvSpPr>
        <p:spPr>
          <a:xfrm>
            <a:off x="81148" y="0"/>
            <a:ext cx="60198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srgbClr val="00572F"/>
                </a:solidFill>
                <a:effectLst/>
                <a:uLnTx/>
                <a:uFillTx/>
                <a:latin typeface="Arial"/>
                <a:ea typeface="+mn-ea"/>
                <a:cs typeface="+mn-cs"/>
              </a:rPr>
              <a:t>Ontario Wildland Fire Response Sectors</a:t>
            </a:r>
          </a:p>
        </p:txBody>
      </p:sp>
      <p:sp>
        <p:nvSpPr>
          <p:cNvPr id="12" name="TextBox 11"/>
          <p:cNvSpPr txBox="1"/>
          <p:nvPr/>
        </p:nvSpPr>
        <p:spPr>
          <a:xfrm>
            <a:off x="5073811" y="1074717"/>
            <a:ext cx="403258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srgbClr val="00572F"/>
                </a:solidFill>
                <a:effectLst/>
                <a:uLnTx/>
                <a:uFillTx/>
                <a:latin typeface="Arial"/>
                <a:ea typeface="+mn-ea"/>
                <a:cs typeface="+mn-cs"/>
              </a:rPr>
              <a:t>Haliburton Fire Management Headquarters Response Sector E1</a:t>
            </a:r>
          </a:p>
        </p:txBody>
      </p:sp>
      <p:sp>
        <p:nvSpPr>
          <p:cNvPr id="3" name="Flowchart: Summing Junction 2"/>
          <p:cNvSpPr/>
          <p:nvPr/>
        </p:nvSpPr>
        <p:spPr>
          <a:xfrm>
            <a:off x="4724400" y="4641273"/>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3" name="Flowchart: Summing Junction 12"/>
          <p:cNvSpPr/>
          <p:nvPr/>
        </p:nvSpPr>
        <p:spPr>
          <a:xfrm>
            <a:off x="4495800" y="41148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Flowchart: Summing Junction 13"/>
          <p:cNvSpPr/>
          <p:nvPr/>
        </p:nvSpPr>
        <p:spPr>
          <a:xfrm>
            <a:off x="4038600" y="4025241"/>
            <a:ext cx="76200" cy="76200"/>
          </a:xfrm>
          <a:prstGeom prst="flowChartSummingJunction">
            <a:avLst/>
          </a:prstGeom>
          <a:solidFill>
            <a:srgbClr val="FF00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Flowchart: Summing Junction 14"/>
          <p:cNvSpPr/>
          <p:nvPr/>
        </p:nvSpPr>
        <p:spPr>
          <a:xfrm>
            <a:off x="3962400" y="32766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6" name="Flowchart: Summing Junction 15"/>
          <p:cNvSpPr/>
          <p:nvPr/>
        </p:nvSpPr>
        <p:spPr>
          <a:xfrm>
            <a:off x="4101440" y="29718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7" name="Flowchart: Summing Junction 16"/>
          <p:cNvSpPr/>
          <p:nvPr/>
        </p:nvSpPr>
        <p:spPr>
          <a:xfrm>
            <a:off x="2987139" y="3449287"/>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8" name="Flowchart: Summing Junction 17"/>
          <p:cNvSpPr/>
          <p:nvPr/>
        </p:nvSpPr>
        <p:spPr>
          <a:xfrm>
            <a:off x="3429000" y="345473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9" name="Flowchart: Summing Junction 18"/>
          <p:cNvSpPr/>
          <p:nvPr/>
        </p:nvSpPr>
        <p:spPr>
          <a:xfrm>
            <a:off x="6215718" y="4534394"/>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20" name="Flowchart: Summing Junction 19"/>
          <p:cNvSpPr/>
          <p:nvPr/>
        </p:nvSpPr>
        <p:spPr>
          <a:xfrm>
            <a:off x="6215718" y="4811195"/>
            <a:ext cx="76200" cy="76200"/>
          </a:xfrm>
          <a:prstGeom prst="flowChartSummingJunction">
            <a:avLst/>
          </a:prstGeom>
          <a:solidFill>
            <a:srgbClr val="FF00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21" name="Flowchart: Summing Junction 20"/>
          <p:cNvSpPr/>
          <p:nvPr/>
        </p:nvSpPr>
        <p:spPr>
          <a:xfrm>
            <a:off x="6601691" y="26670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7" name="TextBox 6"/>
          <p:cNvSpPr txBox="1"/>
          <p:nvPr/>
        </p:nvSpPr>
        <p:spPr>
          <a:xfrm>
            <a:off x="6284419" y="4464673"/>
            <a:ext cx="218200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Fire Management Headquarters</a:t>
            </a:r>
          </a:p>
        </p:txBody>
      </p:sp>
      <p:sp>
        <p:nvSpPr>
          <p:cNvPr id="8" name="TextBox 7"/>
          <p:cNvSpPr txBox="1"/>
          <p:nvPr/>
        </p:nvSpPr>
        <p:spPr>
          <a:xfrm>
            <a:off x="6275253" y="4717473"/>
            <a:ext cx="292740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Regional Forest Fire Management Center’s </a:t>
            </a:r>
          </a:p>
        </p:txBody>
      </p:sp>
      <p:sp>
        <p:nvSpPr>
          <p:cNvPr id="22" name="TextBox 21"/>
          <p:cNvSpPr txBox="1"/>
          <p:nvPr/>
        </p:nvSpPr>
        <p:spPr>
          <a:xfrm>
            <a:off x="4110841" y="2902178"/>
            <a:ext cx="63190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Cochrane</a:t>
            </a:r>
          </a:p>
        </p:txBody>
      </p:sp>
      <p:sp>
        <p:nvSpPr>
          <p:cNvPr id="23" name="TextBox 22"/>
          <p:cNvSpPr txBox="1"/>
          <p:nvPr/>
        </p:nvSpPr>
        <p:spPr>
          <a:xfrm>
            <a:off x="3963585" y="3206978"/>
            <a:ext cx="57099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Timmins</a:t>
            </a:r>
          </a:p>
        </p:txBody>
      </p:sp>
      <p:sp>
        <p:nvSpPr>
          <p:cNvPr id="24" name="TextBox 23"/>
          <p:cNvSpPr txBox="1"/>
          <p:nvPr/>
        </p:nvSpPr>
        <p:spPr>
          <a:xfrm>
            <a:off x="4038600" y="3955619"/>
            <a:ext cx="56938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Sudbury</a:t>
            </a:r>
          </a:p>
        </p:txBody>
      </p:sp>
      <p:sp>
        <p:nvSpPr>
          <p:cNvPr id="25" name="TextBox 24"/>
          <p:cNvSpPr txBox="1"/>
          <p:nvPr/>
        </p:nvSpPr>
        <p:spPr>
          <a:xfrm>
            <a:off x="4495800" y="4040870"/>
            <a:ext cx="64312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North Bay</a:t>
            </a:r>
          </a:p>
        </p:txBody>
      </p:sp>
      <p:sp>
        <p:nvSpPr>
          <p:cNvPr id="26" name="TextBox 25"/>
          <p:cNvSpPr txBox="1"/>
          <p:nvPr/>
        </p:nvSpPr>
        <p:spPr>
          <a:xfrm>
            <a:off x="4711010" y="4641273"/>
            <a:ext cx="65434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Haliburton</a:t>
            </a:r>
          </a:p>
        </p:txBody>
      </p:sp>
      <p:sp>
        <p:nvSpPr>
          <p:cNvPr id="28" name="Flowchart: Summing Junction 27"/>
          <p:cNvSpPr/>
          <p:nvPr/>
        </p:nvSpPr>
        <p:spPr>
          <a:xfrm>
            <a:off x="3352800" y="2743200"/>
            <a:ext cx="76200" cy="76200"/>
          </a:xfrm>
          <a:prstGeom prst="flowChartSummingJunction">
            <a:avLst/>
          </a:prstGeom>
          <a:solidFill>
            <a:schemeClr val="accent6">
              <a:lumMod val="20000"/>
              <a:lumOff val="80000"/>
            </a:schemeClr>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0" name="Flowchart: Summing Junction 29"/>
          <p:cNvSpPr/>
          <p:nvPr/>
        </p:nvSpPr>
        <p:spPr>
          <a:xfrm>
            <a:off x="6215718" y="4309349"/>
            <a:ext cx="76200" cy="76200"/>
          </a:xfrm>
          <a:prstGeom prst="flowChartSummingJunction">
            <a:avLst/>
          </a:prstGeom>
          <a:solidFill>
            <a:schemeClr val="accent6">
              <a:lumMod val="20000"/>
              <a:lumOff val="80000"/>
            </a:schemeClr>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1" name="Flowchart: Summing Junction 30"/>
          <p:cNvSpPr/>
          <p:nvPr/>
        </p:nvSpPr>
        <p:spPr>
          <a:xfrm>
            <a:off x="1447800" y="1981200"/>
            <a:ext cx="76200" cy="76200"/>
          </a:xfrm>
          <a:prstGeom prst="flowChartSummingJunction">
            <a:avLst/>
          </a:prstGeom>
          <a:solidFill>
            <a:schemeClr val="accent6">
              <a:lumMod val="20000"/>
              <a:lumOff val="80000"/>
            </a:schemeClr>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2" name="Flowchart: Summing Junction 31"/>
          <p:cNvSpPr/>
          <p:nvPr/>
        </p:nvSpPr>
        <p:spPr>
          <a:xfrm>
            <a:off x="1752600" y="32385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29" name="TextBox 28"/>
          <p:cNvSpPr txBox="1"/>
          <p:nvPr/>
        </p:nvSpPr>
        <p:spPr>
          <a:xfrm>
            <a:off x="6275253" y="4208950"/>
            <a:ext cx="1218603"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Fire Attack Base</a:t>
            </a:r>
          </a:p>
        </p:txBody>
      </p:sp>
      <p:sp>
        <p:nvSpPr>
          <p:cNvPr id="34" name="TextBox 33"/>
          <p:cNvSpPr txBox="1"/>
          <p:nvPr/>
        </p:nvSpPr>
        <p:spPr>
          <a:xfrm>
            <a:off x="6613750" y="2688714"/>
            <a:ext cx="65434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Haliburton</a:t>
            </a:r>
          </a:p>
        </p:txBody>
      </p:sp>
      <p:sp>
        <p:nvSpPr>
          <p:cNvPr id="35" name="TextBox 34"/>
          <p:cNvSpPr txBox="1"/>
          <p:nvPr/>
        </p:nvSpPr>
        <p:spPr>
          <a:xfrm>
            <a:off x="3364675" y="2660015"/>
            <a:ext cx="48763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Hearst</a:t>
            </a:r>
          </a:p>
        </p:txBody>
      </p:sp>
      <p:sp>
        <p:nvSpPr>
          <p:cNvPr id="36" name="Flowchart: Summing Junction 35"/>
          <p:cNvSpPr/>
          <p:nvPr/>
        </p:nvSpPr>
        <p:spPr>
          <a:xfrm>
            <a:off x="546760" y="20574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7" name="Flowchart: Summing Junction 36"/>
          <p:cNvSpPr/>
          <p:nvPr/>
        </p:nvSpPr>
        <p:spPr>
          <a:xfrm>
            <a:off x="2438400" y="2674917"/>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8" name="Flowchart: Summing Junction 37"/>
          <p:cNvSpPr/>
          <p:nvPr/>
        </p:nvSpPr>
        <p:spPr>
          <a:xfrm>
            <a:off x="508660" y="310921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9" name="Flowchart: Summing Junction 38"/>
          <p:cNvSpPr/>
          <p:nvPr/>
        </p:nvSpPr>
        <p:spPr>
          <a:xfrm>
            <a:off x="228600" y="2705100"/>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40" name="Flowchart: Summing Junction 39"/>
          <p:cNvSpPr/>
          <p:nvPr/>
        </p:nvSpPr>
        <p:spPr>
          <a:xfrm>
            <a:off x="750591" y="2674917"/>
            <a:ext cx="76200" cy="76200"/>
          </a:xfrm>
          <a:prstGeom prst="flowChartSummingJunction">
            <a:avLst/>
          </a:prstGeom>
          <a:solidFill>
            <a:schemeClr val="accent2"/>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41" name="TextBox 40"/>
          <p:cNvSpPr txBox="1"/>
          <p:nvPr/>
        </p:nvSpPr>
        <p:spPr>
          <a:xfrm>
            <a:off x="81148" y="1880056"/>
            <a:ext cx="62709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Red Lake</a:t>
            </a:r>
          </a:p>
        </p:txBody>
      </p:sp>
      <p:sp>
        <p:nvSpPr>
          <p:cNvPr id="42" name="TextBox 41"/>
          <p:cNvSpPr txBox="1"/>
          <p:nvPr/>
        </p:nvSpPr>
        <p:spPr>
          <a:xfrm>
            <a:off x="760982" y="2643395"/>
            <a:ext cx="516488"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Dryden</a:t>
            </a:r>
          </a:p>
        </p:txBody>
      </p:sp>
      <p:sp>
        <p:nvSpPr>
          <p:cNvPr id="43" name="TextBox 42"/>
          <p:cNvSpPr txBox="1"/>
          <p:nvPr/>
        </p:nvSpPr>
        <p:spPr>
          <a:xfrm>
            <a:off x="1476985" y="1880056"/>
            <a:ext cx="71205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Pickle Lake</a:t>
            </a:r>
          </a:p>
        </p:txBody>
      </p:sp>
      <p:sp>
        <p:nvSpPr>
          <p:cNvPr id="44" name="TextBox 43"/>
          <p:cNvSpPr txBox="1"/>
          <p:nvPr/>
        </p:nvSpPr>
        <p:spPr>
          <a:xfrm>
            <a:off x="2119242" y="2510860"/>
            <a:ext cx="638316"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err="1">
                <a:ln>
                  <a:noFill/>
                </a:ln>
                <a:solidFill>
                  <a:prstClr val="black"/>
                </a:solidFill>
                <a:effectLst/>
                <a:uLnTx/>
                <a:uFillTx/>
                <a:latin typeface="Arial"/>
                <a:ea typeface="+mn-ea"/>
                <a:cs typeface="+mn-cs"/>
              </a:rPr>
              <a:t>Geraldton</a:t>
            </a:r>
            <a:endParaRPr kumimoji="0" lang="en-CA"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5" name="TextBox 44"/>
          <p:cNvSpPr txBox="1"/>
          <p:nvPr/>
        </p:nvSpPr>
        <p:spPr>
          <a:xfrm>
            <a:off x="1353953" y="3054724"/>
            <a:ext cx="77617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Thunder Bay</a:t>
            </a:r>
          </a:p>
        </p:txBody>
      </p:sp>
      <p:sp>
        <p:nvSpPr>
          <p:cNvPr id="46" name="TextBox 45"/>
          <p:cNvSpPr txBox="1"/>
          <p:nvPr/>
        </p:nvSpPr>
        <p:spPr>
          <a:xfrm>
            <a:off x="135649" y="2726304"/>
            <a:ext cx="51809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err="1">
                <a:ln>
                  <a:noFill/>
                </a:ln>
                <a:solidFill>
                  <a:prstClr val="black"/>
                </a:solidFill>
                <a:effectLst/>
                <a:uLnTx/>
                <a:uFillTx/>
                <a:latin typeface="Arial"/>
                <a:ea typeface="+mn-ea"/>
                <a:cs typeface="+mn-cs"/>
              </a:rPr>
              <a:t>Kenora</a:t>
            </a:r>
            <a:endParaRPr kumimoji="0" lang="en-CA"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7" name="TextBox 46"/>
          <p:cNvSpPr txBox="1"/>
          <p:nvPr/>
        </p:nvSpPr>
        <p:spPr>
          <a:xfrm>
            <a:off x="352142" y="3150133"/>
            <a:ext cx="768159"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Fort Frances</a:t>
            </a:r>
          </a:p>
        </p:txBody>
      </p:sp>
      <p:sp>
        <p:nvSpPr>
          <p:cNvPr id="48" name="TextBox 47"/>
          <p:cNvSpPr txBox="1"/>
          <p:nvPr/>
        </p:nvSpPr>
        <p:spPr>
          <a:xfrm>
            <a:off x="3191652" y="3287136"/>
            <a:ext cx="62709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err="1">
                <a:ln>
                  <a:noFill/>
                </a:ln>
                <a:solidFill>
                  <a:prstClr val="black"/>
                </a:solidFill>
                <a:effectLst/>
                <a:uLnTx/>
                <a:uFillTx/>
                <a:latin typeface="Arial"/>
                <a:ea typeface="+mn-ea"/>
                <a:cs typeface="+mn-cs"/>
              </a:rPr>
              <a:t>Chapleau</a:t>
            </a:r>
            <a:endParaRPr kumimoji="0" lang="en-CA"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49" name="TextBox 48"/>
          <p:cNvSpPr txBox="1"/>
          <p:nvPr/>
        </p:nvSpPr>
        <p:spPr>
          <a:xfrm>
            <a:off x="2734482" y="3277386"/>
            <a:ext cx="47000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Wawa</a:t>
            </a:r>
          </a:p>
        </p:txBody>
      </p:sp>
      <p:sp>
        <p:nvSpPr>
          <p:cNvPr id="50" name="Flowchart: Summing Junction 49"/>
          <p:cNvSpPr/>
          <p:nvPr/>
        </p:nvSpPr>
        <p:spPr>
          <a:xfrm>
            <a:off x="1019226" y="2542382"/>
            <a:ext cx="76200" cy="76200"/>
          </a:xfrm>
          <a:prstGeom prst="flowChartSummingJunction">
            <a:avLst/>
          </a:prstGeom>
          <a:solidFill>
            <a:srgbClr val="FFFF00"/>
          </a:solidFill>
          <a:ln w="15875">
            <a:solidFill>
              <a:srgbClr val="0057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51" name="TextBox 50"/>
          <p:cNvSpPr txBox="1"/>
          <p:nvPr/>
        </p:nvSpPr>
        <p:spPr>
          <a:xfrm>
            <a:off x="1010947" y="2434660"/>
            <a:ext cx="84029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800" b="0" i="0" u="none" strike="noStrike" kern="1200" cap="none" spc="0" normalizeH="0" baseline="0" noProof="0" dirty="0">
                <a:ln>
                  <a:noFill/>
                </a:ln>
                <a:solidFill>
                  <a:prstClr val="black"/>
                </a:solidFill>
                <a:effectLst/>
                <a:uLnTx/>
                <a:uFillTx/>
                <a:latin typeface="Arial"/>
                <a:ea typeface="+mn-ea"/>
                <a:cs typeface="+mn-cs"/>
              </a:rPr>
              <a:t>Sioux Lookout</a:t>
            </a:r>
          </a:p>
        </p:txBody>
      </p:sp>
      <p:sp>
        <p:nvSpPr>
          <p:cNvPr id="33" name="TextBox 32"/>
          <p:cNvSpPr txBox="1"/>
          <p:nvPr/>
        </p:nvSpPr>
        <p:spPr>
          <a:xfrm>
            <a:off x="6100948" y="3914001"/>
            <a:ext cx="78418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1" i="0" u="sng" strike="noStrike" kern="1200" cap="none" spc="0" normalizeH="0" baseline="0" noProof="0" dirty="0">
                <a:ln>
                  <a:noFill/>
                </a:ln>
                <a:solidFill>
                  <a:prstClr val="black"/>
                </a:solidFill>
                <a:effectLst/>
                <a:uLnTx/>
                <a:uFillTx/>
                <a:latin typeface="Arial"/>
                <a:ea typeface="+mn-ea"/>
                <a:cs typeface="+mn-cs"/>
              </a:rPr>
              <a:t>Legend:</a:t>
            </a:r>
          </a:p>
        </p:txBody>
      </p:sp>
      <p:cxnSp>
        <p:nvCxnSpPr>
          <p:cNvPr id="53" name="Straight Connector 52"/>
          <p:cNvCxnSpPr/>
          <p:nvPr/>
        </p:nvCxnSpPr>
        <p:spPr>
          <a:xfrm>
            <a:off x="6200119" y="5072374"/>
            <a:ext cx="107398" cy="3810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91918" y="4968696"/>
            <a:ext cx="219162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prstClr val="black"/>
                </a:solidFill>
                <a:effectLst/>
                <a:uLnTx/>
                <a:uFillTx/>
                <a:latin typeface="Arial"/>
                <a:ea typeface="+mn-ea"/>
                <a:cs typeface="+mn-cs"/>
              </a:rPr>
              <a:t>Fire Response Sector Boundary</a:t>
            </a:r>
          </a:p>
        </p:txBody>
      </p:sp>
      <p:sp>
        <p:nvSpPr>
          <p:cNvPr id="2" name="Freeform: Shape 1">
            <a:extLst>
              <a:ext uri="{FF2B5EF4-FFF2-40B4-BE49-F238E27FC236}">
                <a16:creationId xmlns:a16="http://schemas.microsoft.com/office/drawing/2014/main" id="{F7FF481A-2A83-4DC9-AF9D-1C7BC7FB6362}"/>
              </a:ext>
            </a:extLst>
          </p:cNvPr>
          <p:cNvSpPr/>
          <p:nvPr/>
        </p:nvSpPr>
        <p:spPr>
          <a:xfrm>
            <a:off x="1101214" y="285137"/>
            <a:ext cx="1780066" cy="517348"/>
          </a:xfrm>
          <a:custGeom>
            <a:avLst/>
            <a:gdLst>
              <a:gd name="connsiteX0" fmla="*/ 0 w 1777636"/>
              <a:gd name="connsiteY0" fmla="*/ 0 h 521110"/>
              <a:gd name="connsiteX1" fmla="*/ 49161 w 1777636"/>
              <a:gd name="connsiteY1" fmla="*/ 39330 h 521110"/>
              <a:gd name="connsiteX2" fmla="*/ 127819 w 1777636"/>
              <a:gd name="connsiteY2" fmla="*/ 78659 h 521110"/>
              <a:gd name="connsiteX3" fmla="*/ 147484 w 1777636"/>
              <a:gd name="connsiteY3" fmla="*/ 108155 h 521110"/>
              <a:gd name="connsiteX4" fmla="*/ 186813 w 1777636"/>
              <a:gd name="connsiteY4" fmla="*/ 117988 h 521110"/>
              <a:gd name="connsiteX5" fmla="*/ 285135 w 1777636"/>
              <a:gd name="connsiteY5" fmla="*/ 157317 h 521110"/>
              <a:gd name="connsiteX6" fmla="*/ 304800 w 1777636"/>
              <a:gd name="connsiteY6" fmla="*/ 186813 h 521110"/>
              <a:gd name="connsiteX7" fmla="*/ 363793 w 1777636"/>
              <a:gd name="connsiteY7" fmla="*/ 216310 h 521110"/>
              <a:gd name="connsiteX8" fmla="*/ 412955 w 1777636"/>
              <a:gd name="connsiteY8" fmla="*/ 245807 h 521110"/>
              <a:gd name="connsiteX9" fmla="*/ 442452 w 1777636"/>
              <a:gd name="connsiteY9" fmla="*/ 275304 h 521110"/>
              <a:gd name="connsiteX10" fmla="*/ 501445 w 1777636"/>
              <a:gd name="connsiteY10" fmla="*/ 314633 h 521110"/>
              <a:gd name="connsiteX11" fmla="*/ 530942 w 1777636"/>
              <a:gd name="connsiteY11" fmla="*/ 334297 h 521110"/>
              <a:gd name="connsiteX12" fmla="*/ 570271 w 1777636"/>
              <a:gd name="connsiteY12" fmla="*/ 363794 h 521110"/>
              <a:gd name="connsiteX13" fmla="*/ 599768 w 1777636"/>
              <a:gd name="connsiteY13" fmla="*/ 373626 h 521110"/>
              <a:gd name="connsiteX14" fmla="*/ 629264 w 1777636"/>
              <a:gd name="connsiteY14" fmla="*/ 403123 h 521110"/>
              <a:gd name="connsiteX15" fmla="*/ 658761 w 1777636"/>
              <a:gd name="connsiteY15" fmla="*/ 412955 h 521110"/>
              <a:gd name="connsiteX16" fmla="*/ 688258 w 1777636"/>
              <a:gd name="connsiteY16" fmla="*/ 432620 h 521110"/>
              <a:gd name="connsiteX17" fmla="*/ 737419 w 1777636"/>
              <a:gd name="connsiteY17" fmla="*/ 471949 h 521110"/>
              <a:gd name="connsiteX18" fmla="*/ 796413 w 1777636"/>
              <a:gd name="connsiteY18" fmla="*/ 511278 h 521110"/>
              <a:gd name="connsiteX19" fmla="*/ 1042219 w 1777636"/>
              <a:gd name="connsiteY19" fmla="*/ 501446 h 521110"/>
              <a:gd name="connsiteX20" fmla="*/ 1071716 w 1777636"/>
              <a:gd name="connsiteY20" fmla="*/ 491613 h 521110"/>
              <a:gd name="connsiteX21" fmla="*/ 1170039 w 1777636"/>
              <a:gd name="connsiteY21" fmla="*/ 501446 h 521110"/>
              <a:gd name="connsiteX22" fmla="*/ 1258529 w 1777636"/>
              <a:gd name="connsiteY22" fmla="*/ 521110 h 521110"/>
              <a:gd name="connsiteX23" fmla="*/ 1543664 w 1777636"/>
              <a:gd name="connsiteY23" fmla="*/ 511278 h 521110"/>
              <a:gd name="connsiteX24" fmla="*/ 1740310 w 1777636"/>
              <a:gd name="connsiteY24" fmla="*/ 491613 h 521110"/>
              <a:gd name="connsiteX0" fmla="*/ 0 w 1777636"/>
              <a:gd name="connsiteY0" fmla="*/ 0 h 521110"/>
              <a:gd name="connsiteX1" fmla="*/ 49161 w 1777636"/>
              <a:gd name="connsiteY1" fmla="*/ 39330 h 521110"/>
              <a:gd name="connsiteX2" fmla="*/ 127819 w 1777636"/>
              <a:gd name="connsiteY2" fmla="*/ 78659 h 521110"/>
              <a:gd name="connsiteX3" fmla="*/ 147484 w 1777636"/>
              <a:gd name="connsiteY3" fmla="*/ 108155 h 521110"/>
              <a:gd name="connsiteX4" fmla="*/ 186813 w 1777636"/>
              <a:gd name="connsiteY4" fmla="*/ 117988 h 521110"/>
              <a:gd name="connsiteX5" fmla="*/ 285135 w 1777636"/>
              <a:gd name="connsiteY5" fmla="*/ 157317 h 521110"/>
              <a:gd name="connsiteX6" fmla="*/ 304800 w 1777636"/>
              <a:gd name="connsiteY6" fmla="*/ 186813 h 521110"/>
              <a:gd name="connsiteX7" fmla="*/ 363793 w 1777636"/>
              <a:gd name="connsiteY7" fmla="*/ 216310 h 521110"/>
              <a:gd name="connsiteX8" fmla="*/ 412955 w 1777636"/>
              <a:gd name="connsiteY8" fmla="*/ 245807 h 521110"/>
              <a:gd name="connsiteX9" fmla="*/ 442452 w 1777636"/>
              <a:gd name="connsiteY9" fmla="*/ 275304 h 521110"/>
              <a:gd name="connsiteX10" fmla="*/ 501445 w 1777636"/>
              <a:gd name="connsiteY10" fmla="*/ 314633 h 521110"/>
              <a:gd name="connsiteX11" fmla="*/ 530942 w 1777636"/>
              <a:gd name="connsiteY11" fmla="*/ 334297 h 521110"/>
              <a:gd name="connsiteX12" fmla="*/ 570271 w 1777636"/>
              <a:gd name="connsiteY12" fmla="*/ 363794 h 521110"/>
              <a:gd name="connsiteX13" fmla="*/ 599768 w 1777636"/>
              <a:gd name="connsiteY13" fmla="*/ 373626 h 521110"/>
              <a:gd name="connsiteX14" fmla="*/ 629264 w 1777636"/>
              <a:gd name="connsiteY14" fmla="*/ 403123 h 521110"/>
              <a:gd name="connsiteX15" fmla="*/ 658761 w 1777636"/>
              <a:gd name="connsiteY15" fmla="*/ 412955 h 521110"/>
              <a:gd name="connsiteX16" fmla="*/ 688258 w 1777636"/>
              <a:gd name="connsiteY16" fmla="*/ 432620 h 521110"/>
              <a:gd name="connsiteX17" fmla="*/ 737419 w 1777636"/>
              <a:gd name="connsiteY17" fmla="*/ 471949 h 521110"/>
              <a:gd name="connsiteX18" fmla="*/ 796413 w 1777636"/>
              <a:gd name="connsiteY18" fmla="*/ 511278 h 521110"/>
              <a:gd name="connsiteX19" fmla="*/ 1042219 w 1777636"/>
              <a:gd name="connsiteY19" fmla="*/ 501446 h 521110"/>
              <a:gd name="connsiteX20" fmla="*/ 1071716 w 1777636"/>
              <a:gd name="connsiteY20" fmla="*/ 515467 h 521110"/>
              <a:gd name="connsiteX21" fmla="*/ 1170039 w 1777636"/>
              <a:gd name="connsiteY21" fmla="*/ 501446 h 521110"/>
              <a:gd name="connsiteX22" fmla="*/ 1258529 w 1777636"/>
              <a:gd name="connsiteY22" fmla="*/ 521110 h 521110"/>
              <a:gd name="connsiteX23" fmla="*/ 1543664 w 1777636"/>
              <a:gd name="connsiteY23" fmla="*/ 511278 h 521110"/>
              <a:gd name="connsiteX24" fmla="*/ 1740310 w 1777636"/>
              <a:gd name="connsiteY24" fmla="*/ 491613 h 521110"/>
              <a:gd name="connsiteX0" fmla="*/ 0 w 1777636"/>
              <a:gd name="connsiteY0" fmla="*/ 0 h 521110"/>
              <a:gd name="connsiteX1" fmla="*/ 49161 w 1777636"/>
              <a:gd name="connsiteY1" fmla="*/ 39330 h 521110"/>
              <a:gd name="connsiteX2" fmla="*/ 127819 w 1777636"/>
              <a:gd name="connsiteY2" fmla="*/ 78659 h 521110"/>
              <a:gd name="connsiteX3" fmla="*/ 147484 w 1777636"/>
              <a:gd name="connsiteY3" fmla="*/ 108155 h 521110"/>
              <a:gd name="connsiteX4" fmla="*/ 186813 w 1777636"/>
              <a:gd name="connsiteY4" fmla="*/ 117988 h 521110"/>
              <a:gd name="connsiteX5" fmla="*/ 285135 w 1777636"/>
              <a:gd name="connsiteY5" fmla="*/ 157317 h 521110"/>
              <a:gd name="connsiteX6" fmla="*/ 304800 w 1777636"/>
              <a:gd name="connsiteY6" fmla="*/ 186813 h 521110"/>
              <a:gd name="connsiteX7" fmla="*/ 363793 w 1777636"/>
              <a:gd name="connsiteY7" fmla="*/ 216310 h 521110"/>
              <a:gd name="connsiteX8" fmla="*/ 412955 w 1777636"/>
              <a:gd name="connsiteY8" fmla="*/ 245807 h 521110"/>
              <a:gd name="connsiteX9" fmla="*/ 442452 w 1777636"/>
              <a:gd name="connsiteY9" fmla="*/ 275304 h 521110"/>
              <a:gd name="connsiteX10" fmla="*/ 501445 w 1777636"/>
              <a:gd name="connsiteY10" fmla="*/ 314633 h 521110"/>
              <a:gd name="connsiteX11" fmla="*/ 530942 w 1777636"/>
              <a:gd name="connsiteY11" fmla="*/ 334297 h 521110"/>
              <a:gd name="connsiteX12" fmla="*/ 570271 w 1777636"/>
              <a:gd name="connsiteY12" fmla="*/ 363794 h 521110"/>
              <a:gd name="connsiteX13" fmla="*/ 599768 w 1777636"/>
              <a:gd name="connsiteY13" fmla="*/ 373626 h 521110"/>
              <a:gd name="connsiteX14" fmla="*/ 629264 w 1777636"/>
              <a:gd name="connsiteY14" fmla="*/ 403123 h 521110"/>
              <a:gd name="connsiteX15" fmla="*/ 658761 w 1777636"/>
              <a:gd name="connsiteY15" fmla="*/ 412955 h 521110"/>
              <a:gd name="connsiteX16" fmla="*/ 688258 w 1777636"/>
              <a:gd name="connsiteY16" fmla="*/ 432620 h 521110"/>
              <a:gd name="connsiteX17" fmla="*/ 737419 w 1777636"/>
              <a:gd name="connsiteY17" fmla="*/ 471949 h 521110"/>
              <a:gd name="connsiteX18" fmla="*/ 796413 w 1777636"/>
              <a:gd name="connsiteY18" fmla="*/ 511278 h 521110"/>
              <a:gd name="connsiteX19" fmla="*/ 962706 w 1777636"/>
              <a:gd name="connsiteY19" fmla="*/ 509397 h 521110"/>
              <a:gd name="connsiteX20" fmla="*/ 1071716 w 1777636"/>
              <a:gd name="connsiteY20" fmla="*/ 515467 h 521110"/>
              <a:gd name="connsiteX21" fmla="*/ 1170039 w 1777636"/>
              <a:gd name="connsiteY21" fmla="*/ 501446 h 521110"/>
              <a:gd name="connsiteX22" fmla="*/ 1258529 w 1777636"/>
              <a:gd name="connsiteY22" fmla="*/ 521110 h 521110"/>
              <a:gd name="connsiteX23" fmla="*/ 1543664 w 1777636"/>
              <a:gd name="connsiteY23" fmla="*/ 511278 h 521110"/>
              <a:gd name="connsiteX24" fmla="*/ 1740310 w 1777636"/>
              <a:gd name="connsiteY24" fmla="*/ 491613 h 521110"/>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285135 w 1777636"/>
              <a:gd name="connsiteY5" fmla="*/ 157317 h 521129"/>
              <a:gd name="connsiteX6" fmla="*/ 304800 w 1777636"/>
              <a:gd name="connsiteY6" fmla="*/ 186813 h 521129"/>
              <a:gd name="connsiteX7" fmla="*/ 363793 w 1777636"/>
              <a:gd name="connsiteY7" fmla="*/ 216310 h 521129"/>
              <a:gd name="connsiteX8" fmla="*/ 412955 w 1777636"/>
              <a:gd name="connsiteY8" fmla="*/ 245807 h 521129"/>
              <a:gd name="connsiteX9" fmla="*/ 442452 w 1777636"/>
              <a:gd name="connsiteY9" fmla="*/ 275304 h 521129"/>
              <a:gd name="connsiteX10" fmla="*/ 501445 w 1777636"/>
              <a:gd name="connsiteY10" fmla="*/ 314633 h 521129"/>
              <a:gd name="connsiteX11" fmla="*/ 530942 w 1777636"/>
              <a:gd name="connsiteY11" fmla="*/ 334297 h 521129"/>
              <a:gd name="connsiteX12" fmla="*/ 570271 w 1777636"/>
              <a:gd name="connsiteY12" fmla="*/ 363794 h 521129"/>
              <a:gd name="connsiteX13" fmla="*/ 599768 w 1777636"/>
              <a:gd name="connsiteY13" fmla="*/ 373626 h 521129"/>
              <a:gd name="connsiteX14" fmla="*/ 629264 w 1777636"/>
              <a:gd name="connsiteY14" fmla="*/ 403123 h 521129"/>
              <a:gd name="connsiteX15" fmla="*/ 658761 w 1777636"/>
              <a:gd name="connsiteY15" fmla="*/ 412955 h 521129"/>
              <a:gd name="connsiteX16" fmla="*/ 688258 w 1777636"/>
              <a:gd name="connsiteY16" fmla="*/ 432620 h 521129"/>
              <a:gd name="connsiteX17" fmla="*/ 737419 w 1777636"/>
              <a:gd name="connsiteY17" fmla="*/ 471949 h 521129"/>
              <a:gd name="connsiteX18" fmla="*/ 796413 w 1777636"/>
              <a:gd name="connsiteY18" fmla="*/ 511278 h 521129"/>
              <a:gd name="connsiteX19" fmla="*/ 962706 w 1777636"/>
              <a:gd name="connsiteY19" fmla="*/ 509397 h 521129"/>
              <a:gd name="connsiteX20" fmla="*/ 1071716 w 1777636"/>
              <a:gd name="connsiteY20" fmla="*/ 515467 h 521129"/>
              <a:gd name="connsiteX21" fmla="*/ 1174015 w 1777636"/>
              <a:gd name="connsiteY21" fmla="*/ 513373 h 521129"/>
              <a:gd name="connsiteX22" fmla="*/ 1258529 w 1777636"/>
              <a:gd name="connsiteY22" fmla="*/ 521110 h 521129"/>
              <a:gd name="connsiteX23" fmla="*/ 1543664 w 1777636"/>
              <a:gd name="connsiteY23" fmla="*/ 511278 h 521129"/>
              <a:gd name="connsiteX24" fmla="*/ 1740310 w 1777636"/>
              <a:gd name="connsiteY24"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285135 w 1777636"/>
              <a:gd name="connsiteY5" fmla="*/ 157317 h 521129"/>
              <a:gd name="connsiteX6" fmla="*/ 363793 w 1777636"/>
              <a:gd name="connsiteY6" fmla="*/ 216310 h 521129"/>
              <a:gd name="connsiteX7" fmla="*/ 412955 w 1777636"/>
              <a:gd name="connsiteY7" fmla="*/ 245807 h 521129"/>
              <a:gd name="connsiteX8" fmla="*/ 442452 w 1777636"/>
              <a:gd name="connsiteY8" fmla="*/ 275304 h 521129"/>
              <a:gd name="connsiteX9" fmla="*/ 501445 w 1777636"/>
              <a:gd name="connsiteY9" fmla="*/ 314633 h 521129"/>
              <a:gd name="connsiteX10" fmla="*/ 530942 w 1777636"/>
              <a:gd name="connsiteY10" fmla="*/ 334297 h 521129"/>
              <a:gd name="connsiteX11" fmla="*/ 570271 w 1777636"/>
              <a:gd name="connsiteY11" fmla="*/ 363794 h 521129"/>
              <a:gd name="connsiteX12" fmla="*/ 599768 w 1777636"/>
              <a:gd name="connsiteY12" fmla="*/ 373626 h 521129"/>
              <a:gd name="connsiteX13" fmla="*/ 629264 w 1777636"/>
              <a:gd name="connsiteY13" fmla="*/ 403123 h 521129"/>
              <a:gd name="connsiteX14" fmla="*/ 658761 w 1777636"/>
              <a:gd name="connsiteY14" fmla="*/ 412955 h 521129"/>
              <a:gd name="connsiteX15" fmla="*/ 688258 w 1777636"/>
              <a:gd name="connsiteY15" fmla="*/ 432620 h 521129"/>
              <a:gd name="connsiteX16" fmla="*/ 737419 w 1777636"/>
              <a:gd name="connsiteY16" fmla="*/ 471949 h 521129"/>
              <a:gd name="connsiteX17" fmla="*/ 796413 w 1777636"/>
              <a:gd name="connsiteY17" fmla="*/ 511278 h 521129"/>
              <a:gd name="connsiteX18" fmla="*/ 962706 w 1777636"/>
              <a:gd name="connsiteY18" fmla="*/ 509397 h 521129"/>
              <a:gd name="connsiteX19" fmla="*/ 1071716 w 1777636"/>
              <a:gd name="connsiteY19" fmla="*/ 515467 h 521129"/>
              <a:gd name="connsiteX20" fmla="*/ 1174015 w 1777636"/>
              <a:gd name="connsiteY20" fmla="*/ 513373 h 521129"/>
              <a:gd name="connsiteX21" fmla="*/ 1258529 w 1777636"/>
              <a:gd name="connsiteY21" fmla="*/ 521110 h 521129"/>
              <a:gd name="connsiteX22" fmla="*/ 1543664 w 1777636"/>
              <a:gd name="connsiteY22" fmla="*/ 511278 h 521129"/>
              <a:gd name="connsiteX23" fmla="*/ 1740310 w 1777636"/>
              <a:gd name="connsiteY23"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363793 w 1777636"/>
              <a:gd name="connsiteY5" fmla="*/ 216310 h 521129"/>
              <a:gd name="connsiteX6" fmla="*/ 412955 w 1777636"/>
              <a:gd name="connsiteY6" fmla="*/ 245807 h 521129"/>
              <a:gd name="connsiteX7" fmla="*/ 442452 w 1777636"/>
              <a:gd name="connsiteY7" fmla="*/ 275304 h 521129"/>
              <a:gd name="connsiteX8" fmla="*/ 501445 w 1777636"/>
              <a:gd name="connsiteY8" fmla="*/ 314633 h 521129"/>
              <a:gd name="connsiteX9" fmla="*/ 530942 w 1777636"/>
              <a:gd name="connsiteY9" fmla="*/ 334297 h 521129"/>
              <a:gd name="connsiteX10" fmla="*/ 570271 w 1777636"/>
              <a:gd name="connsiteY10" fmla="*/ 363794 h 521129"/>
              <a:gd name="connsiteX11" fmla="*/ 599768 w 1777636"/>
              <a:gd name="connsiteY11" fmla="*/ 373626 h 521129"/>
              <a:gd name="connsiteX12" fmla="*/ 629264 w 1777636"/>
              <a:gd name="connsiteY12" fmla="*/ 403123 h 521129"/>
              <a:gd name="connsiteX13" fmla="*/ 658761 w 1777636"/>
              <a:gd name="connsiteY13" fmla="*/ 412955 h 521129"/>
              <a:gd name="connsiteX14" fmla="*/ 688258 w 1777636"/>
              <a:gd name="connsiteY14" fmla="*/ 432620 h 521129"/>
              <a:gd name="connsiteX15" fmla="*/ 737419 w 1777636"/>
              <a:gd name="connsiteY15" fmla="*/ 471949 h 521129"/>
              <a:gd name="connsiteX16" fmla="*/ 796413 w 1777636"/>
              <a:gd name="connsiteY16" fmla="*/ 511278 h 521129"/>
              <a:gd name="connsiteX17" fmla="*/ 962706 w 1777636"/>
              <a:gd name="connsiteY17" fmla="*/ 509397 h 521129"/>
              <a:gd name="connsiteX18" fmla="*/ 1071716 w 1777636"/>
              <a:gd name="connsiteY18" fmla="*/ 515467 h 521129"/>
              <a:gd name="connsiteX19" fmla="*/ 1174015 w 1777636"/>
              <a:gd name="connsiteY19" fmla="*/ 513373 h 521129"/>
              <a:gd name="connsiteX20" fmla="*/ 1258529 w 1777636"/>
              <a:gd name="connsiteY20" fmla="*/ 521110 h 521129"/>
              <a:gd name="connsiteX21" fmla="*/ 1543664 w 1777636"/>
              <a:gd name="connsiteY21" fmla="*/ 511278 h 521129"/>
              <a:gd name="connsiteX22" fmla="*/ 1740310 w 1777636"/>
              <a:gd name="connsiteY22"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412955 w 1777636"/>
              <a:gd name="connsiteY5" fmla="*/ 245807 h 521129"/>
              <a:gd name="connsiteX6" fmla="*/ 442452 w 1777636"/>
              <a:gd name="connsiteY6" fmla="*/ 275304 h 521129"/>
              <a:gd name="connsiteX7" fmla="*/ 501445 w 1777636"/>
              <a:gd name="connsiteY7" fmla="*/ 314633 h 521129"/>
              <a:gd name="connsiteX8" fmla="*/ 530942 w 1777636"/>
              <a:gd name="connsiteY8" fmla="*/ 334297 h 521129"/>
              <a:gd name="connsiteX9" fmla="*/ 570271 w 1777636"/>
              <a:gd name="connsiteY9" fmla="*/ 363794 h 521129"/>
              <a:gd name="connsiteX10" fmla="*/ 599768 w 1777636"/>
              <a:gd name="connsiteY10" fmla="*/ 373626 h 521129"/>
              <a:gd name="connsiteX11" fmla="*/ 629264 w 1777636"/>
              <a:gd name="connsiteY11" fmla="*/ 403123 h 521129"/>
              <a:gd name="connsiteX12" fmla="*/ 658761 w 1777636"/>
              <a:gd name="connsiteY12" fmla="*/ 412955 h 521129"/>
              <a:gd name="connsiteX13" fmla="*/ 688258 w 1777636"/>
              <a:gd name="connsiteY13" fmla="*/ 432620 h 521129"/>
              <a:gd name="connsiteX14" fmla="*/ 737419 w 1777636"/>
              <a:gd name="connsiteY14" fmla="*/ 471949 h 521129"/>
              <a:gd name="connsiteX15" fmla="*/ 796413 w 1777636"/>
              <a:gd name="connsiteY15" fmla="*/ 511278 h 521129"/>
              <a:gd name="connsiteX16" fmla="*/ 962706 w 1777636"/>
              <a:gd name="connsiteY16" fmla="*/ 509397 h 521129"/>
              <a:gd name="connsiteX17" fmla="*/ 1071716 w 1777636"/>
              <a:gd name="connsiteY17" fmla="*/ 515467 h 521129"/>
              <a:gd name="connsiteX18" fmla="*/ 1174015 w 1777636"/>
              <a:gd name="connsiteY18" fmla="*/ 513373 h 521129"/>
              <a:gd name="connsiteX19" fmla="*/ 1258529 w 1777636"/>
              <a:gd name="connsiteY19" fmla="*/ 521110 h 521129"/>
              <a:gd name="connsiteX20" fmla="*/ 1543664 w 1777636"/>
              <a:gd name="connsiteY20" fmla="*/ 511278 h 521129"/>
              <a:gd name="connsiteX21" fmla="*/ 1740310 w 1777636"/>
              <a:gd name="connsiteY21"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412955 w 1777636"/>
              <a:gd name="connsiteY5" fmla="*/ 245807 h 521129"/>
              <a:gd name="connsiteX6" fmla="*/ 501445 w 1777636"/>
              <a:gd name="connsiteY6" fmla="*/ 314633 h 521129"/>
              <a:gd name="connsiteX7" fmla="*/ 530942 w 1777636"/>
              <a:gd name="connsiteY7" fmla="*/ 334297 h 521129"/>
              <a:gd name="connsiteX8" fmla="*/ 570271 w 1777636"/>
              <a:gd name="connsiteY8" fmla="*/ 363794 h 521129"/>
              <a:gd name="connsiteX9" fmla="*/ 599768 w 1777636"/>
              <a:gd name="connsiteY9" fmla="*/ 373626 h 521129"/>
              <a:gd name="connsiteX10" fmla="*/ 629264 w 1777636"/>
              <a:gd name="connsiteY10" fmla="*/ 403123 h 521129"/>
              <a:gd name="connsiteX11" fmla="*/ 658761 w 1777636"/>
              <a:gd name="connsiteY11" fmla="*/ 412955 h 521129"/>
              <a:gd name="connsiteX12" fmla="*/ 688258 w 1777636"/>
              <a:gd name="connsiteY12" fmla="*/ 432620 h 521129"/>
              <a:gd name="connsiteX13" fmla="*/ 737419 w 1777636"/>
              <a:gd name="connsiteY13" fmla="*/ 471949 h 521129"/>
              <a:gd name="connsiteX14" fmla="*/ 796413 w 1777636"/>
              <a:gd name="connsiteY14" fmla="*/ 511278 h 521129"/>
              <a:gd name="connsiteX15" fmla="*/ 962706 w 1777636"/>
              <a:gd name="connsiteY15" fmla="*/ 509397 h 521129"/>
              <a:gd name="connsiteX16" fmla="*/ 1071716 w 1777636"/>
              <a:gd name="connsiteY16" fmla="*/ 515467 h 521129"/>
              <a:gd name="connsiteX17" fmla="*/ 1174015 w 1777636"/>
              <a:gd name="connsiteY17" fmla="*/ 513373 h 521129"/>
              <a:gd name="connsiteX18" fmla="*/ 1258529 w 1777636"/>
              <a:gd name="connsiteY18" fmla="*/ 521110 h 521129"/>
              <a:gd name="connsiteX19" fmla="*/ 1543664 w 1777636"/>
              <a:gd name="connsiteY19" fmla="*/ 511278 h 521129"/>
              <a:gd name="connsiteX20" fmla="*/ 1740310 w 1777636"/>
              <a:gd name="connsiteY20"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412955 w 1777636"/>
              <a:gd name="connsiteY5" fmla="*/ 245807 h 521129"/>
              <a:gd name="connsiteX6" fmla="*/ 530942 w 1777636"/>
              <a:gd name="connsiteY6" fmla="*/ 334297 h 521129"/>
              <a:gd name="connsiteX7" fmla="*/ 570271 w 1777636"/>
              <a:gd name="connsiteY7" fmla="*/ 363794 h 521129"/>
              <a:gd name="connsiteX8" fmla="*/ 599768 w 1777636"/>
              <a:gd name="connsiteY8" fmla="*/ 373626 h 521129"/>
              <a:gd name="connsiteX9" fmla="*/ 629264 w 1777636"/>
              <a:gd name="connsiteY9" fmla="*/ 403123 h 521129"/>
              <a:gd name="connsiteX10" fmla="*/ 658761 w 1777636"/>
              <a:gd name="connsiteY10" fmla="*/ 412955 h 521129"/>
              <a:gd name="connsiteX11" fmla="*/ 688258 w 1777636"/>
              <a:gd name="connsiteY11" fmla="*/ 432620 h 521129"/>
              <a:gd name="connsiteX12" fmla="*/ 737419 w 1777636"/>
              <a:gd name="connsiteY12" fmla="*/ 471949 h 521129"/>
              <a:gd name="connsiteX13" fmla="*/ 796413 w 1777636"/>
              <a:gd name="connsiteY13" fmla="*/ 511278 h 521129"/>
              <a:gd name="connsiteX14" fmla="*/ 962706 w 1777636"/>
              <a:gd name="connsiteY14" fmla="*/ 509397 h 521129"/>
              <a:gd name="connsiteX15" fmla="*/ 1071716 w 1777636"/>
              <a:gd name="connsiteY15" fmla="*/ 515467 h 521129"/>
              <a:gd name="connsiteX16" fmla="*/ 1174015 w 1777636"/>
              <a:gd name="connsiteY16" fmla="*/ 513373 h 521129"/>
              <a:gd name="connsiteX17" fmla="*/ 1258529 w 1777636"/>
              <a:gd name="connsiteY17" fmla="*/ 521110 h 521129"/>
              <a:gd name="connsiteX18" fmla="*/ 1543664 w 1777636"/>
              <a:gd name="connsiteY18" fmla="*/ 511278 h 521129"/>
              <a:gd name="connsiteX19" fmla="*/ 1740310 w 1777636"/>
              <a:gd name="connsiteY19"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530942 w 1777636"/>
              <a:gd name="connsiteY5" fmla="*/ 334297 h 521129"/>
              <a:gd name="connsiteX6" fmla="*/ 570271 w 1777636"/>
              <a:gd name="connsiteY6" fmla="*/ 363794 h 521129"/>
              <a:gd name="connsiteX7" fmla="*/ 599768 w 1777636"/>
              <a:gd name="connsiteY7" fmla="*/ 373626 h 521129"/>
              <a:gd name="connsiteX8" fmla="*/ 629264 w 1777636"/>
              <a:gd name="connsiteY8" fmla="*/ 403123 h 521129"/>
              <a:gd name="connsiteX9" fmla="*/ 658761 w 1777636"/>
              <a:gd name="connsiteY9" fmla="*/ 412955 h 521129"/>
              <a:gd name="connsiteX10" fmla="*/ 688258 w 1777636"/>
              <a:gd name="connsiteY10" fmla="*/ 432620 h 521129"/>
              <a:gd name="connsiteX11" fmla="*/ 737419 w 1777636"/>
              <a:gd name="connsiteY11" fmla="*/ 471949 h 521129"/>
              <a:gd name="connsiteX12" fmla="*/ 796413 w 1777636"/>
              <a:gd name="connsiteY12" fmla="*/ 511278 h 521129"/>
              <a:gd name="connsiteX13" fmla="*/ 962706 w 1777636"/>
              <a:gd name="connsiteY13" fmla="*/ 509397 h 521129"/>
              <a:gd name="connsiteX14" fmla="*/ 1071716 w 1777636"/>
              <a:gd name="connsiteY14" fmla="*/ 515467 h 521129"/>
              <a:gd name="connsiteX15" fmla="*/ 1174015 w 1777636"/>
              <a:gd name="connsiteY15" fmla="*/ 513373 h 521129"/>
              <a:gd name="connsiteX16" fmla="*/ 1258529 w 1777636"/>
              <a:gd name="connsiteY16" fmla="*/ 521110 h 521129"/>
              <a:gd name="connsiteX17" fmla="*/ 1543664 w 1777636"/>
              <a:gd name="connsiteY17" fmla="*/ 511278 h 521129"/>
              <a:gd name="connsiteX18" fmla="*/ 1740310 w 1777636"/>
              <a:gd name="connsiteY18"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570271 w 1777636"/>
              <a:gd name="connsiteY5" fmla="*/ 363794 h 521129"/>
              <a:gd name="connsiteX6" fmla="*/ 599768 w 1777636"/>
              <a:gd name="connsiteY6" fmla="*/ 373626 h 521129"/>
              <a:gd name="connsiteX7" fmla="*/ 629264 w 1777636"/>
              <a:gd name="connsiteY7" fmla="*/ 403123 h 521129"/>
              <a:gd name="connsiteX8" fmla="*/ 658761 w 1777636"/>
              <a:gd name="connsiteY8" fmla="*/ 412955 h 521129"/>
              <a:gd name="connsiteX9" fmla="*/ 688258 w 1777636"/>
              <a:gd name="connsiteY9" fmla="*/ 432620 h 521129"/>
              <a:gd name="connsiteX10" fmla="*/ 737419 w 1777636"/>
              <a:gd name="connsiteY10" fmla="*/ 471949 h 521129"/>
              <a:gd name="connsiteX11" fmla="*/ 796413 w 1777636"/>
              <a:gd name="connsiteY11" fmla="*/ 511278 h 521129"/>
              <a:gd name="connsiteX12" fmla="*/ 962706 w 1777636"/>
              <a:gd name="connsiteY12" fmla="*/ 509397 h 521129"/>
              <a:gd name="connsiteX13" fmla="*/ 1071716 w 1777636"/>
              <a:gd name="connsiteY13" fmla="*/ 515467 h 521129"/>
              <a:gd name="connsiteX14" fmla="*/ 1174015 w 1777636"/>
              <a:gd name="connsiteY14" fmla="*/ 513373 h 521129"/>
              <a:gd name="connsiteX15" fmla="*/ 1258529 w 1777636"/>
              <a:gd name="connsiteY15" fmla="*/ 521110 h 521129"/>
              <a:gd name="connsiteX16" fmla="*/ 1543664 w 1777636"/>
              <a:gd name="connsiteY16" fmla="*/ 511278 h 521129"/>
              <a:gd name="connsiteX17" fmla="*/ 1740310 w 1777636"/>
              <a:gd name="connsiteY17"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570271 w 1777636"/>
              <a:gd name="connsiteY5" fmla="*/ 363794 h 521129"/>
              <a:gd name="connsiteX6" fmla="*/ 599768 w 1777636"/>
              <a:gd name="connsiteY6" fmla="*/ 373626 h 521129"/>
              <a:gd name="connsiteX7" fmla="*/ 658761 w 1777636"/>
              <a:gd name="connsiteY7" fmla="*/ 412955 h 521129"/>
              <a:gd name="connsiteX8" fmla="*/ 688258 w 1777636"/>
              <a:gd name="connsiteY8" fmla="*/ 432620 h 521129"/>
              <a:gd name="connsiteX9" fmla="*/ 737419 w 1777636"/>
              <a:gd name="connsiteY9" fmla="*/ 471949 h 521129"/>
              <a:gd name="connsiteX10" fmla="*/ 796413 w 1777636"/>
              <a:gd name="connsiteY10" fmla="*/ 511278 h 521129"/>
              <a:gd name="connsiteX11" fmla="*/ 962706 w 1777636"/>
              <a:gd name="connsiteY11" fmla="*/ 509397 h 521129"/>
              <a:gd name="connsiteX12" fmla="*/ 1071716 w 1777636"/>
              <a:gd name="connsiteY12" fmla="*/ 515467 h 521129"/>
              <a:gd name="connsiteX13" fmla="*/ 1174015 w 1777636"/>
              <a:gd name="connsiteY13" fmla="*/ 513373 h 521129"/>
              <a:gd name="connsiteX14" fmla="*/ 1258529 w 1777636"/>
              <a:gd name="connsiteY14" fmla="*/ 521110 h 521129"/>
              <a:gd name="connsiteX15" fmla="*/ 1543664 w 1777636"/>
              <a:gd name="connsiteY15" fmla="*/ 511278 h 521129"/>
              <a:gd name="connsiteX16" fmla="*/ 1740310 w 1777636"/>
              <a:gd name="connsiteY16"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570271 w 1777636"/>
              <a:gd name="connsiteY5" fmla="*/ 363794 h 521129"/>
              <a:gd name="connsiteX6" fmla="*/ 658761 w 1777636"/>
              <a:gd name="connsiteY6" fmla="*/ 412955 h 521129"/>
              <a:gd name="connsiteX7" fmla="*/ 688258 w 1777636"/>
              <a:gd name="connsiteY7" fmla="*/ 432620 h 521129"/>
              <a:gd name="connsiteX8" fmla="*/ 737419 w 1777636"/>
              <a:gd name="connsiteY8" fmla="*/ 471949 h 521129"/>
              <a:gd name="connsiteX9" fmla="*/ 796413 w 1777636"/>
              <a:gd name="connsiteY9" fmla="*/ 511278 h 521129"/>
              <a:gd name="connsiteX10" fmla="*/ 962706 w 1777636"/>
              <a:gd name="connsiteY10" fmla="*/ 509397 h 521129"/>
              <a:gd name="connsiteX11" fmla="*/ 1071716 w 1777636"/>
              <a:gd name="connsiteY11" fmla="*/ 515467 h 521129"/>
              <a:gd name="connsiteX12" fmla="*/ 1174015 w 1777636"/>
              <a:gd name="connsiteY12" fmla="*/ 513373 h 521129"/>
              <a:gd name="connsiteX13" fmla="*/ 1258529 w 1777636"/>
              <a:gd name="connsiteY13" fmla="*/ 521110 h 521129"/>
              <a:gd name="connsiteX14" fmla="*/ 1543664 w 1777636"/>
              <a:gd name="connsiteY14" fmla="*/ 511278 h 521129"/>
              <a:gd name="connsiteX15" fmla="*/ 1740310 w 1777636"/>
              <a:gd name="connsiteY15"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658761 w 1777636"/>
              <a:gd name="connsiteY5" fmla="*/ 412955 h 521129"/>
              <a:gd name="connsiteX6" fmla="*/ 688258 w 1777636"/>
              <a:gd name="connsiteY6" fmla="*/ 432620 h 521129"/>
              <a:gd name="connsiteX7" fmla="*/ 737419 w 1777636"/>
              <a:gd name="connsiteY7" fmla="*/ 471949 h 521129"/>
              <a:gd name="connsiteX8" fmla="*/ 796413 w 1777636"/>
              <a:gd name="connsiteY8" fmla="*/ 511278 h 521129"/>
              <a:gd name="connsiteX9" fmla="*/ 962706 w 1777636"/>
              <a:gd name="connsiteY9" fmla="*/ 509397 h 521129"/>
              <a:gd name="connsiteX10" fmla="*/ 1071716 w 1777636"/>
              <a:gd name="connsiteY10" fmla="*/ 515467 h 521129"/>
              <a:gd name="connsiteX11" fmla="*/ 1174015 w 1777636"/>
              <a:gd name="connsiteY11" fmla="*/ 513373 h 521129"/>
              <a:gd name="connsiteX12" fmla="*/ 1258529 w 1777636"/>
              <a:gd name="connsiteY12" fmla="*/ 521110 h 521129"/>
              <a:gd name="connsiteX13" fmla="*/ 1543664 w 1777636"/>
              <a:gd name="connsiteY13" fmla="*/ 511278 h 521129"/>
              <a:gd name="connsiteX14" fmla="*/ 1740310 w 1777636"/>
              <a:gd name="connsiteY14"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658761 w 1777636"/>
              <a:gd name="connsiteY5" fmla="*/ 412955 h 521129"/>
              <a:gd name="connsiteX6" fmla="*/ 737419 w 1777636"/>
              <a:gd name="connsiteY6" fmla="*/ 471949 h 521129"/>
              <a:gd name="connsiteX7" fmla="*/ 796413 w 1777636"/>
              <a:gd name="connsiteY7" fmla="*/ 511278 h 521129"/>
              <a:gd name="connsiteX8" fmla="*/ 962706 w 1777636"/>
              <a:gd name="connsiteY8" fmla="*/ 509397 h 521129"/>
              <a:gd name="connsiteX9" fmla="*/ 1071716 w 1777636"/>
              <a:gd name="connsiteY9" fmla="*/ 515467 h 521129"/>
              <a:gd name="connsiteX10" fmla="*/ 1174015 w 1777636"/>
              <a:gd name="connsiteY10" fmla="*/ 513373 h 521129"/>
              <a:gd name="connsiteX11" fmla="*/ 1258529 w 1777636"/>
              <a:gd name="connsiteY11" fmla="*/ 521110 h 521129"/>
              <a:gd name="connsiteX12" fmla="*/ 1543664 w 1777636"/>
              <a:gd name="connsiteY12" fmla="*/ 511278 h 521129"/>
              <a:gd name="connsiteX13" fmla="*/ 1740310 w 1777636"/>
              <a:gd name="connsiteY13" fmla="*/ 491613 h 521129"/>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737419 w 1777636"/>
              <a:gd name="connsiteY5" fmla="*/ 471949 h 521129"/>
              <a:gd name="connsiteX6" fmla="*/ 796413 w 1777636"/>
              <a:gd name="connsiteY6" fmla="*/ 511278 h 521129"/>
              <a:gd name="connsiteX7" fmla="*/ 962706 w 1777636"/>
              <a:gd name="connsiteY7" fmla="*/ 509397 h 521129"/>
              <a:gd name="connsiteX8" fmla="*/ 1071716 w 1777636"/>
              <a:gd name="connsiteY8" fmla="*/ 515467 h 521129"/>
              <a:gd name="connsiteX9" fmla="*/ 1174015 w 1777636"/>
              <a:gd name="connsiteY9" fmla="*/ 513373 h 521129"/>
              <a:gd name="connsiteX10" fmla="*/ 1258529 w 1777636"/>
              <a:gd name="connsiteY10" fmla="*/ 521110 h 521129"/>
              <a:gd name="connsiteX11" fmla="*/ 1543664 w 1777636"/>
              <a:gd name="connsiteY11" fmla="*/ 511278 h 521129"/>
              <a:gd name="connsiteX12" fmla="*/ 1740310 w 1777636"/>
              <a:gd name="connsiteY12" fmla="*/ 491613 h 521129"/>
              <a:gd name="connsiteX0" fmla="*/ 0 w 1777636"/>
              <a:gd name="connsiteY0" fmla="*/ 0 h 539641"/>
              <a:gd name="connsiteX1" fmla="*/ 49161 w 1777636"/>
              <a:gd name="connsiteY1" fmla="*/ 39330 h 539641"/>
              <a:gd name="connsiteX2" fmla="*/ 127819 w 1777636"/>
              <a:gd name="connsiteY2" fmla="*/ 78659 h 539641"/>
              <a:gd name="connsiteX3" fmla="*/ 147484 w 1777636"/>
              <a:gd name="connsiteY3" fmla="*/ 108155 h 539641"/>
              <a:gd name="connsiteX4" fmla="*/ 186813 w 1777636"/>
              <a:gd name="connsiteY4" fmla="*/ 117988 h 539641"/>
              <a:gd name="connsiteX5" fmla="*/ 796413 w 1777636"/>
              <a:gd name="connsiteY5" fmla="*/ 511278 h 539641"/>
              <a:gd name="connsiteX6" fmla="*/ 962706 w 1777636"/>
              <a:gd name="connsiteY6" fmla="*/ 509397 h 539641"/>
              <a:gd name="connsiteX7" fmla="*/ 1071716 w 1777636"/>
              <a:gd name="connsiteY7" fmla="*/ 515467 h 539641"/>
              <a:gd name="connsiteX8" fmla="*/ 1174015 w 1777636"/>
              <a:gd name="connsiteY8" fmla="*/ 513373 h 539641"/>
              <a:gd name="connsiteX9" fmla="*/ 1258529 w 1777636"/>
              <a:gd name="connsiteY9" fmla="*/ 521110 h 539641"/>
              <a:gd name="connsiteX10" fmla="*/ 1543664 w 1777636"/>
              <a:gd name="connsiteY10" fmla="*/ 511278 h 539641"/>
              <a:gd name="connsiteX11" fmla="*/ 1740310 w 1777636"/>
              <a:gd name="connsiteY11" fmla="*/ 491613 h 539641"/>
              <a:gd name="connsiteX0" fmla="*/ 0 w 1777636"/>
              <a:gd name="connsiteY0" fmla="*/ 0 h 533493"/>
              <a:gd name="connsiteX1" fmla="*/ 49161 w 1777636"/>
              <a:gd name="connsiteY1" fmla="*/ 39330 h 533493"/>
              <a:gd name="connsiteX2" fmla="*/ 127819 w 1777636"/>
              <a:gd name="connsiteY2" fmla="*/ 78659 h 533493"/>
              <a:gd name="connsiteX3" fmla="*/ 147484 w 1777636"/>
              <a:gd name="connsiteY3" fmla="*/ 108155 h 533493"/>
              <a:gd name="connsiteX4" fmla="*/ 186813 w 1777636"/>
              <a:gd name="connsiteY4" fmla="*/ 117988 h 533493"/>
              <a:gd name="connsiteX5" fmla="*/ 760632 w 1777636"/>
              <a:gd name="connsiteY5" fmla="*/ 503327 h 533493"/>
              <a:gd name="connsiteX6" fmla="*/ 962706 w 1777636"/>
              <a:gd name="connsiteY6" fmla="*/ 509397 h 533493"/>
              <a:gd name="connsiteX7" fmla="*/ 1071716 w 1777636"/>
              <a:gd name="connsiteY7" fmla="*/ 515467 h 533493"/>
              <a:gd name="connsiteX8" fmla="*/ 1174015 w 1777636"/>
              <a:gd name="connsiteY8" fmla="*/ 513373 h 533493"/>
              <a:gd name="connsiteX9" fmla="*/ 1258529 w 1777636"/>
              <a:gd name="connsiteY9" fmla="*/ 521110 h 533493"/>
              <a:gd name="connsiteX10" fmla="*/ 1543664 w 1777636"/>
              <a:gd name="connsiteY10" fmla="*/ 511278 h 533493"/>
              <a:gd name="connsiteX11" fmla="*/ 1740310 w 1777636"/>
              <a:gd name="connsiteY11" fmla="*/ 491613 h 533493"/>
              <a:gd name="connsiteX0" fmla="*/ 0 w 1777636"/>
              <a:gd name="connsiteY0" fmla="*/ 0 h 536486"/>
              <a:gd name="connsiteX1" fmla="*/ 49161 w 1777636"/>
              <a:gd name="connsiteY1" fmla="*/ 39330 h 536486"/>
              <a:gd name="connsiteX2" fmla="*/ 127819 w 1777636"/>
              <a:gd name="connsiteY2" fmla="*/ 78659 h 536486"/>
              <a:gd name="connsiteX3" fmla="*/ 147484 w 1777636"/>
              <a:gd name="connsiteY3" fmla="*/ 108155 h 536486"/>
              <a:gd name="connsiteX4" fmla="*/ 186813 w 1777636"/>
              <a:gd name="connsiteY4" fmla="*/ 117988 h 536486"/>
              <a:gd name="connsiteX5" fmla="*/ 760632 w 1777636"/>
              <a:gd name="connsiteY5" fmla="*/ 503327 h 536486"/>
              <a:gd name="connsiteX6" fmla="*/ 855364 w 1777636"/>
              <a:gd name="connsiteY6" fmla="*/ 517348 h 536486"/>
              <a:gd name="connsiteX7" fmla="*/ 1071716 w 1777636"/>
              <a:gd name="connsiteY7" fmla="*/ 515467 h 536486"/>
              <a:gd name="connsiteX8" fmla="*/ 1174015 w 1777636"/>
              <a:gd name="connsiteY8" fmla="*/ 513373 h 536486"/>
              <a:gd name="connsiteX9" fmla="*/ 1258529 w 1777636"/>
              <a:gd name="connsiteY9" fmla="*/ 521110 h 536486"/>
              <a:gd name="connsiteX10" fmla="*/ 1543664 w 1777636"/>
              <a:gd name="connsiteY10" fmla="*/ 511278 h 536486"/>
              <a:gd name="connsiteX11" fmla="*/ 1740310 w 1777636"/>
              <a:gd name="connsiteY11" fmla="*/ 491613 h 536486"/>
              <a:gd name="connsiteX0" fmla="*/ 0 w 1777636"/>
              <a:gd name="connsiteY0" fmla="*/ 0 h 521129"/>
              <a:gd name="connsiteX1" fmla="*/ 49161 w 1777636"/>
              <a:gd name="connsiteY1" fmla="*/ 39330 h 521129"/>
              <a:gd name="connsiteX2" fmla="*/ 127819 w 1777636"/>
              <a:gd name="connsiteY2" fmla="*/ 78659 h 521129"/>
              <a:gd name="connsiteX3" fmla="*/ 147484 w 1777636"/>
              <a:gd name="connsiteY3" fmla="*/ 108155 h 521129"/>
              <a:gd name="connsiteX4" fmla="*/ 186813 w 1777636"/>
              <a:gd name="connsiteY4" fmla="*/ 117988 h 521129"/>
              <a:gd name="connsiteX5" fmla="*/ 760632 w 1777636"/>
              <a:gd name="connsiteY5" fmla="*/ 503327 h 521129"/>
              <a:gd name="connsiteX6" fmla="*/ 855364 w 1777636"/>
              <a:gd name="connsiteY6" fmla="*/ 517348 h 521129"/>
              <a:gd name="connsiteX7" fmla="*/ 1071716 w 1777636"/>
              <a:gd name="connsiteY7" fmla="*/ 515467 h 521129"/>
              <a:gd name="connsiteX8" fmla="*/ 1174015 w 1777636"/>
              <a:gd name="connsiteY8" fmla="*/ 513373 h 521129"/>
              <a:gd name="connsiteX9" fmla="*/ 1258529 w 1777636"/>
              <a:gd name="connsiteY9" fmla="*/ 521110 h 521129"/>
              <a:gd name="connsiteX10" fmla="*/ 1543664 w 1777636"/>
              <a:gd name="connsiteY10" fmla="*/ 511278 h 521129"/>
              <a:gd name="connsiteX11" fmla="*/ 1740310 w 1777636"/>
              <a:gd name="connsiteY11" fmla="*/ 491613 h 521129"/>
              <a:gd name="connsiteX0" fmla="*/ 0 w 1777636"/>
              <a:gd name="connsiteY0" fmla="*/ 0 h 521129"/>
              <a:gd name="connsiteX1" fmla="*/ 49161 w 1777636"/>
              <a:gd name="connsiteY1" fmla="*/ 39330 h 521129"/>
              <a:gd name="connsiteX2" fmla="*/ 127819 w 1777636"/>
              <a:gd name="connsiteY2" fmla="*/ 78659 h 521129"/>
              <a:gd name="connsiteX3" fmla="*/ 186813 w 1777636"/>
              <a:gd name="connsiteY3" fmla="*/ 117988 h 521129"/>
              <a:gd name="connsiteX4" fmla="*/ 760632 w 1777636"/>
              <a:gd name="connsiteY4" fmla="*/ 503327 h 521129"/>
              <a:gd name="connsiteX5" fmla="*/ 855364 w 1777636"/>
              <a:gd name="connsiteY5" fmla="*/ 517348 h 521129"/>
              <a:gd name="connsiteX6" fmla="*/ 1071716 w 1777636"/>
              <a:gd name="connsiteY6" fmla="*/ 515467 h 521129"/>
              <a:gd name="connsiteX7" fmla="*/ 1174015 w 1777636"/>
              <a:gd name="connsiteY7" fmla="*/ 513373 h 521129"/>
              <a:gd name="connsiteX8" fmla="*/ 1258529 w 1777636"/>
              <a:gd name="connsiteY8" fmla="*/ 521110 h 521129"/>
              <a:gd name="connsiteX9" fmla="*/ 1543664 w 1777636"/>
              <a:gd name="connsiteY9" fmla="*/ 511278 h 521129"/>
              <a:gd name="connsiteX10" fmla="*/ 1740310 w 1777636"/>
              <a:gd name="connsiteY10" fmla="*/ 491613 h 521129"/>
              <a:gd name="connsiteX0" fmla="*/ 0 w 1777636"/>
              <a:gd name="connsiteY0" fmla="*/ 0 h 521129"/>
              <a:gd name="connsiteX1" fmla="*/ 49161 w 1777636"/>
              <a:gd name="connsiteY1" fmla="*/ 39330 h 521129"/>
              <a:gd name="connsiteX2" fmla="*/ 186813 w 1777636"/>
              <a:gd name="connsiteY2" fmla="*/ 117988 h 521129"/>
              <a:gd name="connsiteX3" fmla="*/ 760632 w 1777636"/>
              <a:gd name="connsiteY3" fmla="*/ 503327 h 521129"/>
              <a:gd name="connsiteX4" fmla="*/ 855364 w 1777636"/>
              <a:gd name="connsiteY4" fmla="*/ 517348 h 521129"/>
              <a:gd name="connsiteX5" fmla="*/ 1071716 w 1777636"/>
              <a:gd name="connsiteY5" fmla="*/ 515467 h 521129"/>
              <a:gd name="connsiteX6" fmla="*/ 1174015 w 1777636"/>
              <a:gd name="connsiteY6" fmla="*/ 513373 h 521129"/>
              <a:gd name="connsiteX7" fmla="*/ 1258529 w 1777636"/>
              <a:gd name="connsiteY7" fmla="*/ 521110 h 521129"/>
              <a:gd name="connsiteX8" fmla="*/ 1543664 w 1777636"/>
              <a:gd name="connsiteY8" fmla="*/ 511278 h 521129"/>
              <a:gd name="connsiteX9" fmla="*/ 1740310 w 1777636"/>
              <a:gd name="connsiteY9" fmla="*/ 491613 h 521129"/>
              <a:gd name="connsiteX0" fmla="*/ 0 w 1777636"/>
              <a:gd name="connsiteY0" fmla="*/ 0 h 521129"/>
              <a:gd name="connsiteX1" fmla="*/ 186813 w 1777636"/>
              <a:gd name="connsiteY1" fmla="*/ 117988 h 521129"/>
              <a:gd name="connsiteX2" fmla="*/ 760632 w 1777636"/>
              <a:gd name="connsiteY2" fmla="*/ 503327 h 521129"/>
              <a:gd name="connsiteX3" fmla="*/ 855364 w 1777636"/>
              <a:gd name="connsiteY3" fmla="*/ 517348 h 521129"/>
              <a:gd name="connsiteX4" fmla="*/ 1071716 w 1777636"/>
              <a:gd name="connsiteY4" fmla="*/ 515467 h 521129"/>
              <a:gd name="connsiteX5" fmla="*/ 1174015 w 1777636"/>
              <a:gd name="connsiteY5" fmla="*/ 513373 h 521129"/>
              <a:gd name="connsiteX6" fmla="*/ 1258529 w 1777636"/>
              <a:gd name="connsiteY6" fmla="*/ 521110 h 521129"/>
              <a:gd name="connsiteX7" fmla="*/ 1543664 w 1777636"/>
              <a:gd name="connsiteY7" fmla="*/ 511278 h 521129"/>
              <a:gd name="connsiteX8" fmla="*/ 1740310 w 1777636"/>
              <a:gd name="connsiteY8" fmla="*/ 491613 h 521129"/>
              <a:gd name="connsiteX0" fmla="*/ 0 w 1777636"/>
              <a:gd name="connsiteY0" fmla="*/ 0 h 545128"/>
              <a:gd name="connsiteX1" fmla="*/ 760632 w 1777636"/>
              <a:gd name="connsiteY1" fmla="*/ 503327 h 545128"/>
              <a:gd name="connsiteX2" fmla="*/ 855364 w 1777636"/>
              <a:gd name="connsiteY2" fmla="*/ 517348 h 545128"/>
              <a:gd name="connsiteX3" fmla="*/ 1071716 w 1777636"/>
              <a:gd name="connsiteY3" fmla="*/ 515467 h 545128"/>
              <a:gd name="connsiteX4" fmla="*/ 1174015 w 1777636"/>
              <a:gd name="connsiteY4" fmla="*/ 513373 h 545128"/>
              <a:gd name="connsiteX5" fmla="*/ 1258529 w 1777636"/>
              <a:gd name="connsiteY5" fmla="*/ 521110 h 545128"/>
              <a:gd name="connsiteX6" fmla="*/ 1543664 w 1777636"/>
              <a:gd name="connsiteY6" fmla="*/ 511278 h 545128"/>
              <a:gd name="connsiteX7" fmla="*/ 1740310 w 1777636"/>
              <a:gd name="connsiteY7" fmla="*/ 491613 h 545128"/>
              <a:gd name="connsiteX0" fmla="*/ 0 w 1777636"/>
              <a:gd name="connsiteY0" fmla="*/ 0 h 521129"/>
              <a:gd name="connsiteX1" fmla="*/ 760632 w 1777636"/>
              <a:gd name="connsiteY1" fmla="*/ 503327 h 521129"/>
              <a:gd name="connsiteX2" fmla="*/ 855364 w 1777636"/>
              <a:gd name="connsiteY2" fmla="*/ 517348 h 521129"/>
              <a:gd name="connsiteX3" fmla="*/ 1071716 w 1777636"/>
              <a:gd name="connsiteY3" fmla="*/ 515467 h 521129"/>
              <a:gd name="connsiteX4" fmla="*/ 1174015 w 1777636"/>
              <a:gd name="connsiteY4" fmla="*/ 513373 h 521129"/>
              <a:gd name="connsiteX5" fmla="*/ 1258529 w 1777636"/>
              <a:gd name="connsiteY5" fmla="*/ 521110 h 521129"/>
              <a:gd name="connsiteX6" fmla="*/ 1543664 w 1777636"/>
              <a:gd name="connsiteY6" fmla="*/ 511278 h 521129"/>
              <a:gd name="connsiteX7" fmla="*/ 1740310 w 1777636"/>
              <a:gd name="connsiteY7" fmla="*/ 491613 h 521129"/>
              <a:gd name="connsiteX0" fmla="*/ 0 w 1777636"/>
              <a:gd name="connsiteY0" fmla="*/ 0 h 521168"/>
              <a:gd name="connsiteX1" fmla="*/ 760632 w 1777636"/>
              <a:gd name="connsiteY1" fmla="*/ 503327 h 521168"/>
              <a:gd name="connsiteX2" fmla="*/ 855364 w 1777636"/>
              <a:gd name="connsiteY2" fmla="*/ 517348 h 521168"/>
              <a:gd name="connsiteX3" fmla="*/ 1071716 w 1777636"/>
              <a:gd name="connsiteY3" fmla="*/ 515467 h 521168"/>
              <a:gd name="connsiteX4" fmla="*/ 1258529 w 1777636"/>
              <a:gd name="connsiteY4" fmla="*/ 521110 h 521168"/>
              <a:gd name="connsiteX5" fmla="*/ 1543664 w 1777636"/>
              <a:gd name="connsiteY5" fmla="*/ 511278 h 521168"/>
              <a:gd name="connsiteX6" fmla="*/ 1740310 w 1777636"/>
              <a:gd name="connsiteY6" fmla="*/ 491613 h 521168"/>
              <a:gd name="connsiteX0" fmla="*/ 0 w 1777636"/>
              <a:gd name="connsiteY0" fmla="*/ 0 h 521392"/>
              <a:gd name="connsiteX1" fmla="*/ 760632 w 1777636"/>
              <a:gd name="connsiteY1" fmla="*/ 503327 h 521392"/>
              <a:gd name="connsiteX2" fmla="*/ 855364 w 1777636"/>
              <a:gd name="connsiteY2" fmla="*/ 517348 h 521392"/>
              <a:gd name="connsiteX3" fmla="*/ 1258529 w 1777636"/>
              <a:gd name="connsiteY3" fmla="*/ 521110 h 521392"/>
              <a:gd name="connsiteX4" fmla="*/ 1543664 w 1777636"/>
              <a:gd name="connsiteY4" fmla="*/ 511278 h 521392"/>
              <a:gd name="connsiteX5" fmla="*/ 1740310 w 1777636"/>
              <a:gd name="connsiteY5" fmla="*/ 491613 h 521392"/>
              <a:gd name="connsiteX0" fmla="*/ 0 w 1777636"/>
              <a:gd name="connsiteY0" fmla="*/ 0 h 517348"/>
              <a:gd name="connsiteX1" fmla="*/ 760632 w 1777636"/>
              <a:gd name="connsiteY1" fmla="*/ 503327 h 517348"/>
              <a:gd name="connsiteX2" fmla="*/ 855364 w 1777636"/>
              <a:gd name="connsiteY2" fmla="*/ 517348 h 517348"/>
              <a:gd name="connsiteX3" fmla="*/ 1543664 w 1777636"/>
              <a:gd name="connsiteY3" fmla="*/ 511278 h 517348"/>
              <a:gd name="connsiteX4" fmla="*/ 1740310 w 1777636"/>
              <a:gd name="connsiteY4" fmla="*/ 491613 h 517348"/>
              <a:gd name="connsiteX0" fmla="*/ 0 w 1803653"/>
              <a:gd name="connsiteY0" fmla="*/ 0 h 522238"/>
              <a:gd name="connsiteX1" fmla="*/ 760632 w 1803653"/>
              <a:gd name="connsiteY1" fmla="*/ 503327 h 522238"/>
              <a:gd name="connsiteX2" fmla="*/ 855364 w 1803653"/>
              <a:gd name="connsiteY2" fmla="*/ 517348 h 522238"/>
              <a:gd name="connsiteX3" fmla="*/ 1543664 w 1803653"/>
              <a:gd name="connsiteY3" fmla="*/ 511278 h 522238"/>
              <a:gd name="connsiteX4" fmla="*/ 1772115 w 1803653"/>
              <a:gd name="connsiteY4" fmla="*/ 503540 h 522238"/>
              <a:gd name="connsiteX0" fmla="*/ 0 w 1772115"/>
              <a:gd name="connsiteY0" fmla="*/ 0 h 517348"/>
              <a:gd name="connsiteX1" fmla="*/ 760632 w 1772115"/>
              <a:gd name="connsiteY1" fmla="*/ 503327 h 517348"/>
              <a:gd name="connsiteX2" fmla="*/ 855364 w 1772115"/>
              <a:gd name="connsiteY2" fmla="*/ 517348 h 517348"/>
              <a:gd name="connsiteX3" fmla="*/ 1543664 w 1772115"/>
              <a:gd name="connsiteY3" fmla="*/ 511278 h 517348"/>
              <a:gd name="connsiteX4" fmla="*/ 1772115 w 1772115"/>
              <a:gd name="connsiteY4" fmla="*/ 503540 h 517348"/>
              <a:gd name="connsiteX0" fmla="*/ 0 w 1780066"/>
              <a:gd name="connsiteY0" fmla="*/ 0 h 524347"/>
              <a:gd name="connsiteX1" fmla="*/ 760632 w 1780066"/>
              <a:gd name="connsiteY1" fmla="*/ 503327 h 524347"/>
              <a:gd name="connsiteX2" fmla="*/ 855364 w 1780066"/>
              <a:gd name="connsiteY2" fmla="*/ 517348 h 524347"/>
              <a:gd name="connsiteX3" fmla="*/ 1543664 w 1780066"/>
              <a:gd name="connsiteY3" fmla="*/ 511278 h 524347"/>
              <a:gd name="connsiteX4" fmla="*/ 1780066 w 1780066"/>
              <a:gd name="connsiteY4" fmla="*/ 523419 h 524347"/>
              <a:gd name="connsiteX0" fmla="*/ 0 w 1780066"/>
              <a:gd name="connsiteY0" fmla="*/ 0 h 523419"/>
              <a:gd name="connsiteX1" fmla="*/ 760632 w 1780066"/>
              <a:gd name="connsiteY1" fmla="*/ 503327 h 523419"/>
              <a:gd name="connsiteX2" fmla="*/ 855364 w 1780066"/>
              <a:gd name="connsiteY2" fmla="*/ 517348 h 523419"/>
              <a:gd name="connsiteX3" fmla="*/ 1543664 w 1780066"/>
              <a:gd name="connsiteY3" fmla="*/ 511278 h 523419"/>
              <a:gd name="connsiteX4" fmla="*/ 1780066 w 1780066"/>
              <a:gd name="connsiteY4" fmla="*/ 523419 h 523419"/>
              <a:gd name="connsiteX0" fmla="*/ 0 w 1780066"/>
              <a:gd name="connsiteY0" fmla="*/ 0 h 523570"/>
              <a:gd name="connsiteX1" fmla="*/ 760632 w 1780066"/>
              <a:gd name="connsiteY1" fmla="*/ 503327 h 523570"/>
              <a:gd name="connsiteX2" fmla="*/ 855364 w 1780066"/>
              <a:gd name="connsiteY2" fmla="*/ 517348 h 523570"/>
              <a:gd name="connsiteX3" fmla="*/ 1543664 w 1780066"/>
              <a:gd name="connsiteY3" fmla="*/ 511278 h 523570"/>
              <a:gd name="connsiteX4" fmla="*/ 1780066 w 1780066"/>
              <a:gd name="connsiteY4" fmla="*/ 523419 h 523570"/>
              <a:gd name="connsiteX0" fmla="*/ 0 w 1780066"/>
              <a:gd name="connsiteY0" fmla="*/ 0 h 517348"/>
              <a:gd name="connsiteX1" fmla="*/ 760632 w 1780066"/>
              <a:gd name="connsiteY1" fmla="*/ 503327 h 517348"/>
              <a:gd name="connsiteX2" fmla="*/ 855364 w 1780066"/>
              <a:gd name="connsiteY2" fmla="*/ 517348 h 517348"/>
              <a:gd name="connsiteX3" fmla="*/ 1543664 w 1780066"/>
              <a:gd name="connsiteY3" fmla="*/ 511278 h 517348"/>
              <a:gd name="connsiteX4" fmla="*/ 1780066 w 1780066"/>
              <a:gd name="connsiteY4" fmla="*/ 511492 h 517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0066" h="517348">
                <a:moveTo>
                  <a:pt x="0" y="0"/>
                </a:moveTo>
                <a:lnTo>
                  <a:pt x="760632" y="503327"/>
                </a:lnTo>
                <a:cubicBezTo>
                  <a:pt x="783924" y="517990"/>
                  <a:pt x="724859" y="516023"/>
                  <a:pt x="855364" y="517348"/>
                </a:cubicBezTo>
                <a:lnTo>
                  <a:pt x="1543664" y="511278"/>
                </a:lnTo>
                <a:cubicBezTo>
                  <a:pt x="1769882" y="502407"/>
                  <a:pt x="1677169" y="513719"/>
                  <a:pt x="1780066" y="511492"/>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7" name="Freeform: Shape 26">
            <a:extLst>
              <a:ext uri="{FF2B5EF4-FFF2-40B4-BE49-F238E27FC236}">
                <a16:creationId xmlns:a16="http://schemas.microsoft.com/office/drawing/2014/main" id="{D4F386AE-7959-4399-ABFD-41E6406C45E2}"/>
              </a:ext>
            </a:extLst>
          </p:cNvPr>
          <p:cNvSpPr/>
          <p:nvPr/>
        </p:nvSpPr>
        <p:spPr>
          <a:xfrm>
            <a:off x="2563674" y="796413"/>
            <a:ext cx="412020" cy="2428568"/>
          </a:xfrm>
          <a:custGeom>
            <a:avLst/>
            <a:gdLst>
              <a:gd name="connsiteX0" fmla="*/ 29496 w 393754"/>
              <a:gd name="connsiteY0" fmla="*/ 2428568 h 2428568"/>
              <a:gd name="connsiteX1" fmla="*/ 88490 w 393754"/>
              <a:gd name="connsiteY1" fmla="*/ 2379406 h 2428568"/>
              <a:gd name="connsiteX2" fmla="*/ 78658 w 393754"/>
              <a:gd name="connsiteY2" fmla="*/ 2349910 h 2428568"/>
              <a:gd name="connsiteX3" fmla="*/ 29496 w 393754"/>
              <a:gd name="connsiteY3" fmla="*/ 2300748 h 2428568"/>
              <a:gd name="connsiteX4" fmla="*/ 9832 w 393754"/>
              <a:gd name="connsiteY4" fmla="*/ 2271252 h 2428568"/>
              <a:gd name="connsiteX5" fmla="*/ 0 w 393754"/>
              <a:gd name="connsiteY5" fmla="*/ 2231922 h 2428568"/>
              <a:gd name="connsiteX6" fmla="*/ 29496 w 393754"/>
              <a:gd name="connsiteY6" fmla="*/ 2035277 h 2428568"/>
              <a:gd name="connsiteX7" fmla="*/ 58993 w 393754"/>
              <a:gd name="connsiteY7" fmla="*/ 1966452 h 2428568"/>
              <a:gd name="connsiteX8" fmla="*/ 127819 w 393754"/>
              <a:gd name="connsiteY8" fmla="*/ 1907458 h 2428568"/>
              <a:gd name="connsiteX9" fmla="*/ 265471 w 393754"/>
              <a:gd name="connsiteY9" fmla="*/ 1917290 h 2428568"/>
              <a:gd name="connsiteX10" fmla="*/ 304800 w 393754"/>
              <a:gd name="connsiteY10" fmla="*/ 1927122 h 2428568"/>
              <a:gd name="connsiteX11" fmla="*/ 383458 w 393754"/>
              <a:gd name="connsiteY11" fmla="*/ 1917290 h 2428568"/>
              <a:gd name="connsiteX12" fmla="*/ 383458 w 393754"/>
              <a:gd name="connsiteY12" fmla="*/ 1838632 h 2428568"/>
              <a:gd name="connsiteX13" fmla="*/ 353961 w 393754"/>
              <a:gd name="connsiteY13" fmla="*/ 1818968 h 2428568"/>
              <a:gd name="connsiteX14" fmla="*/ 324464 w 393754"/>
              <a:gd name="connsiteY14" fmla="*/ 1317522 h 2428568"/>
              <a:gd name="connsiteX15" fmla="*/ 314632 w 393754"/>
              <a:gd name="connsiteY15" fmla="*/ 0 h 2428568"/>
              <a:gd name="connsiteX0" fmla="*/ 29496 w 388977"/>
              <a:gd name="connsiteY0" fmla="*/ 2428568 h 2428568"/>
              <a:gd name="connsiteX1" fmla="*/ 88490 w 388977"/>
              <a:gd name="connsiteY1" fmla="*/ 2379406 h 2428568"/>
              <a:gd name="connsiteX2" fmla="*/ 78658 w 388977"/>
              <a:gd name="connsiteY2" fmla="*/ 2349910 h 2428568"/>
              <a:gd name="connsiteX3" fmla="*/ 29496 w 388977"/>
              <a:gd name="connsiteY3" fmla="*/ 2300748 h 2428568"/>
              <a:gd name="connsiteX4" fmla="*/ 9832 w 388977"/>
              <a:gd name="connsiteY4" fmla="*/ 2271252 h 2428568"/>
              <a:gd name="connsiteX5" fmla="*/ 0 w 388977"/>
              <a:gd name="connsiteY5" fmla="*/ 2231922 h 2428568"/>
              <a:gd name="connsiteX6" fmla="*/ 29496 w 388977"/>
              <a:gd name="connsiteY6" fmla="*/ 2035277 h 2428568"/>
              <a:gd name="connsiteX7" fmla="*/ 58993 w 388977"/>
              <a:gd name="connsiteY7" fmla="*/ 1966452 h 2428568"/>
              <a:gd name="connsiteX8" fmla="*/ 127819 w 388977"/>
              <a:gd name="connsiteY8" fmla="*/ 1907458 h 2428568"/>
              <a:gd name="connsiteX9" fmla="*/ 265471 w 388977"/>
              <a:gd name="connsiteY9" fmla="*/ 1917290 h 2428568"/>
              <a:gd name="connsiteX10" fmla="*/ 304800 w 388977"/>
              <a:gd name="connsiteY10" fmla="*/ 1927122 h 2428568"/>
              <a:gd name="connsiteX11" fmla="*/ 383458 w 388977"/>
              <a:gd name="connsiteY11" fmla="*/ 1917290 h 2428568"/>
              <a:gd name="connsiteX12" fmla="*/ 383458 w 388977"/>
              <a:gd name="connsiteY12" fmla="*/ 1838632 h 2428568"/>
              <a:gd name="connsiteX13" fmla="*/ 338059 w 388977"/>
              <a:gd name="connsiteY13" fmla="*/ 1715602 h 2428568"/>
              <a:gd name="connsiteX14" fmla="*/ 324464 w 388977"/>
              <a:gd name="connsiteY14" fmla="*/ 1317522 h 2428568"/>
              <a:gd name="connsiteX15" fmla="*/ 314632 w 388977"/>
              <a:gd name="connsiteY15" fmla="*/ 0 h 2428568"/>
              <a:gd name="connsiteX0" fmla="*/ 29496 w 388977"/>
              <a:gd name="connsiteY0" fmla="*/ 2428568 h 2428568"/>
              <a:gd name="connsiteX1" fmla="*/ 88490 w 388977"/>
              <a:gd name="connsiteY1" fmla="*/ 2379406 h 2428568"/>
              <a:gd name="connsiteX2" fmla="*/ 78658 w 388977"/>
              <a:gd name="connsiteY2" fmla="*/ 2349910 h 2428568"/>
              <a:gd name="connsiteX3" fmla="*/ 29496 w 388977"/>
              <a:gd name="connsiteY3" fmla="*/ 2300748 h 2428568"/>
              <a:gd name="connsiteX4" fmla="*/ 9832 w 388977"/>
              <a:gd name="connsiteY4" fmla="*/ 2271252 h 2428568"/>
              <a:gd name="connsiteX5" fmla="*/ 0 w 388977"/>
              <a:gd name="connsiteY5" fmla="*/ 2231922 h 2428568"/>
              <a:gd name="connsiteX6" fmla="*/ 29496 w 388977"/>
              <a:gd name="connsiteY6" fmla="*/ 2035277 h 2428568"/>
              <a:gd name="connsiteX7" fmla="*/ 58993 w 388977"/>
              <a:gd name="connsiteY7" fmla="*/ 1966452 h 2428568"/>
              <a:gd name="connsiteX8" fmla="*/ 127819 w 388977"/>
              <a:gd name="connsiteY8" fmla="*/ 1907458 h 2428568"/>
              <a:gd name="connsiteX9" fmla="*/ 265471 w 388977"/>
              <a:gd name="connsiteY9" fmla="*/ 1917290 h 2428568"/>
              <a:gd name="connsiteX10" fmla="*/ 304800 w 388977"/>
              <a:gd name="connsiteY10" fmla="*/ 1927122 h 2428568"/>
              <a:gd name="connsiteX11" fmla="*/ 383458 w 388977"/>
              <a:gd name="connsiteY11" fmla="*/ 1917290 h 2428568"/>
              <a:gd name="connsiteX12" fmla="*/ 383458 w 388977"/>
              <a:gd name="connsiteY12" fmla="*/ 1838632 h 2428568"/>
              <a:gd name="connsiteX13" fmla="*/ 338059 w 388977"/>
              <a:gd name="connsiteY13" fmla="*/ 1715602 h 2428568"/>
              <a:gd name="connsiteX14" fmla="*/ 324464 w 388977"/>
              <a:gd name="connsiteY14" fmla="*/ 1317522 h 2428568"/>
              <a:gd name="connsiteX15" fmla="*/ 314632 w 388977"/>
              <a:gd name="connsiteY15" fmla="*/ 0 h 2428568"/>
              <a:gd name="connsiteX0" fmla="*/ 29496 w 390561"/>
              <a:gd name="connsiteY0" fmla="*/ 2428568 h 2428568"/>
              <a:gd name="connsiteX1" fmla="*/ 88490 w 390561"/>
              <a:gd name="connsiteY1" fmla="*/ 2379406 h 2428568"/>
              <a:gd name="connsiteX2" fmla="*/ 78658 w 390561"/>
              <a:gd name="connsiteY2" fmla="*/ 2349910 h 2428568"/>
              <a:gd name="connsiteX3" fmla="*/ 29496 w 390561"/>
              <a:gd name="connsiteY3" fmla="*/ 2300748 h 2428568"/>
              <a:gd name="connsiteX4" fmla="*/ 9832 w 390561"/>
              <a:gd name="connsiteY4" fmla="*/ 2271252 h 2428568"/>
              <a:gd name="connsiteX5" fmla="*/ 0 w 390561"/>
              <a:gd name="connsiteY5" fmla="*/ 2231922 h 2428568"/>
              <a:gd name="connsiteX6" fmla="*/ 29496 w 390561"/>
              <a:gd name="connsiteY6" fmla="*/ 2035277 h 2428568"/>
              <a:gd name="connsiteX7" fmla="*/ 58993 w 390561"/>
              <a:gd name="connsiteY7" fmla="*/ 1966452 h 2428568"/>
              <a:gd name="connsiteX8" fmla="*/ 127819 w 390561"/>
              <a:gd name="connsiteY8" fmla="*/ 1907458 h 2428568"/>
              <a:gd name="connsiteX9" fmla="*/ 265471 w 390561"/>
              <a:gd name="connsiteY9" fmla="*/ 1917290 h 2428568"/>
              <a:gd name="connsiteX10" fmla="*/ 304800 w 390561"/>
              <a:gd name="connsiteY10" fmla="*/ 1927122 h 2428568"/>
              <a:gd name="connsiteX11" fmla="*/ 383458 w 390561"/>
              <a:gd name="connsiteY11" fmla="*/ 1917290 h 2428568"/>
              <a:gd name="connsiteX12" fmla="*/ 383458 w 390561"/>
              <a:gd name="connsiteY12" fmla="*/ 1838632 h 2428568"/>
              <a:gd name="connsiteX13" fmla="*/ 314205 w 390561"/>
              <a:gd name="connsiteY13" fmla="*/ 1699700 h 2428568"/>
              <a:gd name="connsiteX14" fmla="*/ 324464 w 390561"/>
              <a:gd name="connsiteY14" fmla="*/ 1317522 h 2428568"/>
              <a:gd name="connsiteX15" fmla="*/ 314632 w 390561"/>
              <a:gd name="connsiteY15" fmla="*/ 0 h 2428568"/>
              <a:gd name="connsiteX0" fmla="*/ 29496 w 385667"/>
              <a:gd name="connsiteY0" fmla="*/ 2428568 h 2428568"/>
              <a:gd name="connsiteX1" fmla="*/ 88490 w 385667"/>
              <a:gd name="connsiteY1" fmla="*/ 2379406 h 2428568"/>
              <a:gd name="connsiteX2" fmla="*/ 78658 w 385667"/>
              <a:gd name="connsiteY2" fmla="*/ 2349910 h 2428568"/>
              <a:gd name="connsiteX3" fmla="*/ 29496 w 385667"/>
              <a:gd name="connsiteY3" fmla="*/ 2300748 h 2428568"/>
              <a:gd name="connsiteX4" fmla="*/ 9832 w 385667"/>
              <a:gd name="connsiteY4" fmla="*/ 2271252 h 2428568"/>
              <a:gd name="connsiteX5" fmla="*/ 0 w 385667"/>
              <a:gd name="connsiteY5" fmla="*/ 2231922 h 2428568"/>
              <a:gd name="connsiteX6" fmla="*/ 29496 w 385667"/>
              <a:gd name="connsiteY6" fmla="*/ 2035277 h 2428568"/>
              <a:gd name="connsiteX7" fmla="*/ 58993 w 385667"/>
              <a:gd name="connsiteY7" fmla="*/ 1966452 h 2428568"/>
              <a:gd name="connsiteX8" fmla="*/ 127819 w 385667"/>
              <a:gd name="connsiteY8" fmla="*/ 1907458 h 2428568"/>
              <a:gd name="connsiteX9" fmla="*/ 265471 w 385667"/>
              <a:gd name="connsiteY9" fmla="*/ 1917290 h 2428568"/>
              <a:gd name="connsiteX10" fmla="*/ 304800 w 385667"/>
              <a:gd name="connsiteY10" fmla="*/ 1927122 h 2428568"/>
              <a:gd name="connsiteX11" fmla="*/ 383458 w 385667"/>
              <a:gd name="connsiteY11" fmla="*/ 1917290 h 2428568"/>
              <a:gd name="connsiteX12" fmla="*/ 367555 w 385667"/>
              <a:gd name="connsiteY12" fmla="*/ 1790925 h 2428568"/>
              <a:gd name="connsiteX13" fmla="*/ 314205 w 385667"/>
              <a:gd name="connsiteY13" fmla="*/ 1699700 h 2428568"/>
              <a:gd name="connsiteX14" fmla="*/ 324464 w 385667"/>
              <a:gd name="connsiteY14" fmla="*/ 1317522 h 2428568"/>
              <a:gd name="connsiteX15" fmla="*/ 314632 w 385667"/>
              <a:gd name="connsiteY15" fmla="*/ 0 h 2428568"/>
              <a:gd name="connsiteX0" fmla="*/ 29496 w 393026"/>
              <a:gd name="connsiteY0" fmla="*/ 2428568 h 2428568"/>
              <a:gd name="connsiteX1" fmla="*/ 88490 w 393026"/>
              <a:gd name="connsiteY1" fmla="*/ 2379406 h 2428568"/>
              <a:gd name="connsiteX2" fmla="*/ 78658 w 393026"/>
              <a:gd name="connsiteY2" fmla="*/ 2349910 h 2428568"/>
              <a:gd name="connsiteX3" fmla="*/ 29496 w 393026"/>
              <a:gd name="connsiteY3" fmla="*/ 2300748 h 2428568"/>
              <a:gd name="connsiteX4" fmla="*/ 9832 w 393026"/>
              <a:gd name="connsiteY4" fmla="*/ 2271252 h 2428568"/>
              <a:gd name="connsiteX5" fmla="*/ 0 w 393026"/>
              <a:gd name="connsiteY5" fmla="*/ 2231922 h 2428568"/>
              <a:gd name="connsiteX6" fmla="*/ 29496 w 393026"/>
              <a:gd name="connsiteY6" fmla="*/ 2035277 h 2428568"/>
              <a:gd name="connsiteX7" fmla="*/ 58993 w 393026"/>
              <a:gd name="connsiteY7" fmla="*/ 1966452 h 2428568"/>
              <a:gd name="connsiteX8" fmla="*/ 127819 w 393026"/>
              <a:gd name="connsiteY8" fmla="*/ 1907458 h 2428568"/>
              <a:gd name="connsiteX9" fmla="*/ 265471 w 393026"/>
              <a:gd name="connsiteY9" fmla="*/ 1917290 h 2428568"/>
              <a:gd name="connsiteX10" fmla="*/ 304800 w 393026"/>
              <a:gd name="connsiteY10" fmla="*/ 1927122 h 2428568"/>
              <a:gd name="connsiteX11" fmla="*/ 391410 w 393026"/>
              <a:gd name="connsiteY11" fmla="*/ 1953071 h 2428568"/>
              <a:gd name="connsiteX12" fmla="*/ 367555 w 393026"/>
              <a:gd name="connsiteY12" fmla="*/ 1790925 h 2428568"/>
              <a:gd name="connsiteX13" fmla="*/ 314205 w 393026"/>
              <a:gd name="connsiteY13" fmla="*/ 1699700 h 2428568"/>
              <a:gd name="connsiteX14" fmla="*/ 324464 w 393026"/>
              <a:gd name="connsiteY14" fmla="*/ 1317522 h 2428568"/>
              <a:gd name="connsiteX15" fmla="*/ 314632 w 393026"/>
              <a:gd name="connsiteY15" fmla="*/ 0 h 2428568"/>
              <a:gd name="connsiteX0" fmla="*/ 29496 w 393026"/>
              <a:gd name="connsiteY0" fmla="*/ 2428568 h 2428568"/>
              <a:gd name="connsiteX1" fmla="*/ 88490 w 393026"/>
              <a:gd name="connsiteY1" fmla="*/ 2379406 h 2428568"/>
              <a:gd name="connsiteX2" fmla="*/ 78658 w 393026"/>
              <a:gd name="connsiteY2" fmla="*/ 2349910 h 2428568"/>
              <a:gd name="connsiteX3" fmla="*/ 29496 w 393026"/>
              <a:gd name="connsiteY3" fmla="*/ 2300748 h 2428568"/>
              <a:gd name="connsiteX4" fmla="*/ 9832 w 393026"/>
              <a:gd name="connsiteY4" fmla="*/ 2271252 h 2428568"/>
              <a:gd name="connsiteX5" fmla="*/ 0 w 393026"/>
              <a:gd name="connsiteY5" fmla="*/ 2231922 h 2428568"/>
              <a:gd name="connsiteX6" fmla="*/ 29496 w 393026"/>
              <a:gd name="connsiteY6" fmla="*/ 2035277 h 2428568"/>
              <a:gd name="connsiteX7" fmla="*/ 58993 w 393026"/>
              <a:gd name="connsiteY7" fmla="*/ 1966452 h 2428568"/>
              <a:gd name="connsiteX8" fmla="*/ 127819 w 393026"/>
              <a:gd name="connsiteY8" fmla="*/ 1907458 h 2428568"/>
              <a:gd name="connsiteX9" fmla="*/ 265471 w 393026"/>
              <a:gd name="connsiteY9" fmla="*/ 1917290 h 2428568"/>
              <a:gd name="connsiteX10" fmla="*/ 280946 w 393026"/>
              <a:gd name="connsiteY10" fmla="*/ 1954952 h 2428568"/>
              <a:gd name="connsiteX11" fmla="*/ 391410 w 393026"/>
              <a:gd name="connsiteY11" fmla="*/ 1953071 h 2428568"/>
              <a:gd name="connsiteX12" fmla="*/ 367555 w 393026"/>
              <a:gd name="connsiteY12" fmla="*/ 1790925 h 2428568"/>
              <a:gd name="connsiteX13" fmla="*/ 314205 w 393026"/>
              <a:gd name="connsiteY13" fmla="*/ 1699700 h 2428568"/>
              <a:gd name="connsiteX14" fmla="*/ 324464 w 393026"/>
              <a:gd name="connsiteY14" fmla="*/ 1317522 h 2428568"/>
              <a:gd name="connsiteX15" fmla="*/ 314632 w 393026"/>
              <a:gd name="connsiteY15" fmla="*/ 0 h 2428568"/>
              <a:gd name="connsiteX0" fmla="*/ 29496 w 393026"/>
              <a:gd name="connsiteY0" fmla="*/ 2428568 h 2428568"/>
              <a:gd name="connsiteX1" fmla="*/ 88490 w 393026"/>
              <a:gd name="connsiteY1" fmla="*/ 2379406 h 2428568"/>
              <a:gd name="connsiteX2" fmla="*/ 78658 w 393026"/>
              <a:gd name="connsiteY2" fmla="*/ 2349910 h 2428568"/>
              <a:gd name="connsiteX3" fmla="*/ 29496 w 393026"/>
              <a:gd name="connsiteY3" fmla="*/ 2300748 h 2428568"/>
              <a:gd name="connsiteX4" fmla="*/ 9832 w 393026"/>
              <a:gd name="connsiteY4" fmla="*/ 2271252 h 2428568"/>
              <a:gd name="connsiteX5" fmla="*/ 0 w 393026"/>
              <a:gd name="connsiteY5" fmla="*/ 2231922 h 2428568"/>
              <a:gd name="connsiteX6" fmla="*/ 29496 w 393026"/>
              <a:gd name="connsiteY6" fmla="*/ 2035277 h 2428568"/>
              <a:gd name="connsiteX7" fmla="*/ 58993 w 393026"/>
              <a:gd name="connsiteY7" fmla="*/ 1966452 h 2428568"/>
              <a:gd name="connsiteX8" fmla="*/ 127819 w 393026"/>
              <a:gd name="connsiteY8" fmla="*/ 1907458 h 2428568"/>
              <a:gd name="connsiteX9" fmla="*/ 197885 w 393026"/>
              <a:gd name="connsiteY9" fmla="*/ 1949095 h 2428568"/>
              <a:gd name="connsiteX10" fmla="*/ 280946 w 393026"/>
              <a:gd name="connsiteY10" fmla="*/ 1954952 h 2428568"/>
              <a:gd name="connsiteX11" fmla="*/ 391410 w 393026"/>
              <a:gd name="connsiteY11" fmla="*/ 1953071 h 2428568"/>
              <a:gd name="connsiteX12" fmla="*/ 367555 w 393026"/>
              <a:gd name="connsiteY12" fmla="*/ 1790925 h 2428568"/>
              <a:gd name="connsiteX13" fmla="*/ 314205 w 393026"/>
              <a:gd name="connsiteY13" fmla="*/ 1699700 h 2428568"/>
              <a:gd name="connsiteX14" fmla="*/ 324464 w 393026"/>
              <a:gd name="connsiteY14" fmla="*/ 1317522 h 2428568"/>
              <a:gd name="connsiteX15" fmla="*/ 314632 w 393026"/>
              <a:gd name="connsiteY15" fmla="*/ 0 h 2428568"/>
              <a:gd name="connsiteX0" fmla="*/ 29496 w 393026"/>
              <a:gd name="connsiteY0" fmla="*/ 2428568 h 2428568"/>
              <a:gd name="connsiteX1" fmla="*/ 88490 w 393026"/>
              <a:gd name="connsiteY1" fmla="*/ 2379406 h 2428568"/>
              <a:gd name="connsiteX2" fmla="*/ 78658 w 393026"/>
              <a:gd name="connsiteY2" fmla="*/ 2349910 h 2428568"/>
              <a:gd name="connsiteX3" fmla="*/ 29496 w 393026"/>
              <a:gd name="connsiteY3" fmla="*/ 2300748 h 2428568"/>
              <a:gd name="connsiteX4" fmla="*/ 9832 w 393026"/>
              <a:gd name="connsiteY4" fmla="*/ 2271252 h 2428568"/>
              <a:gd name="connsiteX5" fmla="*/ 0 w 393026"/>
              <a:gd name="connsiteY5" fmla="*/ 2231922 h 2428568"/>
              <a:gd name="connsiteX6" fmla="*/ 29496 w 393026"/>
              <a:gd name="connsiteY6" fmla="*/ 2035277 h 2428568"/>
              <a:gd name="connsiteX7" fmla="*/ 58993 w 393026"/>
              <a:gd name="connsiteY7" fmla="*/ 1966452 h 2428568"/>
              <a:gd name="connsiteX8" fmla="*/ 40355 w 393026"/>
              <a:gd name="connsiteY8" fmla="*/ 1939263 h 2428568"/>
              <a:gd name="connsiteX9" fmla="*/ 197885 w 393026"/>
              <a:gd name="connsiteY9" fmla="*/ 1949095 h 2428568"/>
              <a:gd name="connsiteX10" fmla="*/ 280946 w 393026"/>
              <a:gd name="connsiteY10" fmla="*/ 1954952 h 2428568"/>
              <a:gd name="connsiteX11" fmla="*/ 391410 w 393026"/>
              <a:gd name="connsiteY11" fmla="*/ 1953071 h 2428568"/>
              <a:gd name="connsiteX12" fmla="*/ 367555 w 393026"/>
              <a:gd name="connsiteY12" fmla="*/ 1790925 h 2428568"/>
              <a:gd name="connsiteX13" fmla="*/ 314205 w 393026"/>
              <a:gd name="connsiteY13" fmla="*/ 1699700 h 2428568"/>
              <a:gd name="connsiteX14" fmla="*/ 324464 w 393026"/>
              <a:gd name="connsiteY14" fmla="*/ 1317522 h 2428568"/>
              <a:gd name="connsiteX15" fmla="*/ 314632 w 393026"/>
              <a:gd name="connsiteY15" fmla="*/ 0 h 2428568"/>
              <a:gd name="connsiteX0" fmla="*/ 29496 w 393026"/>
              <a:gd name="connsiteY0" fmla="*/ 2428568 h 2428568"/>
              <a:gd name="connsiteX1" fmla="*/ 88490 w 393026"/>
              <a:gd name="connsiteY1" fmla="*/ 2379406 h 2428568"/>
              <a:gd name="connsiteX2" fmla="*/ 78658 w 393026"/>
              <a:gd name="connsiteY2" fmla="*/ 2349910 h 2428568"/>
              <a:gd name="connsiteX3" fmla="*/ 29496 w 393026"/>
              <a:gd name="connsiteY3" fmla="*/ 2300748 h 2428568"/>
              <a:gd name="connsiteX4" fmla="*/ 9832 w 393026"/>
              <a:gd name="connsiteY4" fmla="*/ 2271252 h 2428568"/>
              <a:gd name="connsiteX5" fmla="*/ 0 w 393026"/>
              <a:gd name="connsiteY5" fmla="*/ 2231922 h 2428568"/>
              <a:gd name="connsiteX6" fmla="*/ 29496 w 393026"/>
              <a:gd name="connsiteY6" fmla="*/ 2035277 h 2428568"/>
              <a:gd name="connsiteX7" fmla="*/ 27188 w 393026"/>
              <a:gd name="connsiteY7" fmla="*/ 1986331 h 2428568"/>
              <a:gd name="connsiteX8" fmla="*/ 40355 w 393026"/>
              <a:gd name="connsiteY8" fmla="*/ 1939263 h 2428568"/>
              <a:gd name="connsiteX9" fmla="*/ 197885 w 393026"/>
              <a:gd name="connsiteY9" fmla="*/ 1949095 h 2428568"/>
              <a:gd name="connsiteX10" fmla="*/ 280946 w 393026"/>
              <a:gd name="connsiteY10" fmla="*/ 1954952 h 2428568"/>
              <a:gd name="connsiteX11" fmla="*/ 391410 w 393026"/>
              <a:gd name="connsiteY11" fmla="*/ 1953071 h 2428568"/>
              <a:gd name="connsiteX12" fmla="*/ 367555 w 393026"/>
              <a:gd name="connsiteY12" fmla="*/ 1790925 h 2428568"/>
              <a:gd name="connsiteX13" fmla="*/ 314205 w 393026"/>
              <a:gd name="connsiteY13" fmla="*/ 1699700 h 2428568"/>
              <a:gd name="connsiteX14" fmla="*/ 324464 w 393026"/>
              <a:gd name="connsiteY14" fmla="*/ 1317522 h 2428568"/>
              <a:gd name="connsiteX15" fmla="*/ 314632 w 393026"/>
              <a:gd name="connsiteY15" fmla="*/ 0 h 2428568"/>
              <a:gd name="connsiteX0" fmla="*/ 37128 w 400658"/>
              <a:gd name="connsiteY0" fmla="*/ 2428568 h 2428568"/>
              <a:gd name="connsiteX1" fmla="*/ 96122 w 400658"/>
              <a:gd name="connsiteY1" fmla="*/ 2379406 h 2428568"/>
              <a:gd name="connsiteX2" fmla="*/ 86290 w 400658"/>
              <a:gd name="connsiteY2" fmla="*/ 2349910 h 2428568"/>
              <a:gd name="connsiteX3" fmla="*/ 37128 w 400658"/>
              <a:gd name="connsiteY3" fmla="*/ 2300748 h 2428568"/>
              <a:gd name="connsiteX4" fmla="*/ 17464 w 400658"/>
              <a:gd name="connsiteY4" fmla="*/ 2271252 h 2428568"/>
              <a:gd name="connsiteX5" fmla="*/ 7632 w 400658"/>
              <a:gd name="connsiteY5" fmla="*/ 2231922 h 2428568"/>
              <a:gd name="connsiteX6" fmla="*/ 1347 w 400658"/>
              <a:gd name="connsiteY6" fmla="*/ 2043229 h 2428568"/>
              <a:gd name="connsiteX7" fmla="*/ 34820 w 400658"/>
              <a:gd name="connsiteY7" fmla="*/ 1986331 h 2428568"/>
              <a:gd name="connsiteX8" fmla="*/ 47987 w 400658"/>
              <a:gd name="connsiteY8" fmla="*/ 1939263 h 2428568"/>
              <a:gd name="connsiteX9" fmla="*/ 205517 w 400658"/>
              <a:gd name="connsiteY9" fmla="*/ 1949095 h 2428568"/>
              <a:gd name="connsiteX10" fmla="*/ 288578 w 400658"/>
              <a:gd name="connsiteY10" fmla="*/ 1954952 h 2428568"/>
              <a:gd name="connsiteX11" fmla="*/ 399042 w 400658"/>
              <a:gd name="connsiteY11" fmla="*/ 1953071 h 2428568"/>
              <a:gd name="connsiteX12" fmla="*/ 375187 w 400658"/>
              <a:gd name="connsiteY12" fmla="*/ 1790925 h 2428568"/>
              <a:gd name="connsiteX13" fmla="*/ 321837 w 400658"/>
              <a:gd name="connsiteY13" fmla="*/ 1699700 h 2428568"/>
              <a:gd name="connsiteX14" fmla="*/ 332096 w 400658"/>
              <a:gd name="connsiteY14" fmla="*/ 1317522 h 2428568"/>
              <a:gd name="connsiteX15" fmla="*/ 322264 w 400658"/>
              <a:gd name="connsiteY15" fmla="*/ 0 h 2428568"/>
              <a:gd name="connsiteX0" fmla="*/ 37128 w 400658"/>
              <a:gd name="connsiteY0" fmla="*/ 2428568 h 2428568"/>
              <a:gd name="connsiteX1" fmla="*/ 96122 w 400658"/>
              <a:gd name="connsiteY1" fmla="*/ 2379406 h 2428568"/>
              <a:gd name="connsiteX2" fmla="*/ 86290 w 400658"/>
              <a:gd name="connsiteY2" fmla="*/ 2349910 h 2428568"/>
              <a:gd name="connsiteX3" fmla="*/ 37128 w 400658"/>
              <a:gd name="connsiteY3" fmla="*/ 2300748 h 2428568"/>
              <a:gd name="connsiteX4" fmla="*/ 17464 w 400658"/>
              <a:gd name="connsiteY4" fmla="*/ 2271252 h 2428568"/>
              <a:gd name="connsiteX5" fmla="*/ 7632 w 400658"/>
              <a:gd name="connsiteY5" fmla="*/ 2231922 h 2428568"/>
              <a:gd name="connsiteX6" fmla="*/ 1347 w 400658"/>
              <a:gd name="connsiteY6" fmla="*/ 2043229 h 2428568"/>
              <a:gd name="connsiteX7" fmla="*/ 34820 w 400658"/>
              <a:gd name="connsiteY7" fmla="*/ 1986331 h 2428568"/>
              <a:gd name="connsiteX8" fmla="*/ 15754 w 400658"/>
              <a:gd name="connsiteY8" fmla="*/ 2002446 h 2428568"/>
              <a:gd name="connsiteX9" fmla="*/ 47987 w 400658"/>
              <a:gd name="connsiteY9" fmla="*/ 1939263 h 2428568"/>
              <a:gd name="connsiteX10" fmla="*/ 205517 w 400658"/>
              <a:gd name="connsiteY10" fmla="*/ 1949095 h 2428568"/>
              <a:gd name="connsiteX11" fmla="*/ 288578 w 400658"/>
              <a:gd name="connsiteY11" fmla="*/ 1954952 h 2428568"/>
              <a:gd name="connsiteX12" fmla="*/ 399042 w 400658"/>
              <a:gd name="connsiteY12" fmla="*/ 1953071 h 2428568"/>
              <a:gd name="connsiteX13" fmla="*/ 375187 w 400658"/>
              <a:gd name="connsiteY13" fmla="*/ 1790925 h 2428568"/>
              <a:gd name="connsiteX14" fmla="*/ 321837 w 400658"/>
              <a:gd name="connsiteY14" fmla="*/ 1699700 h 2428568"/>
              <a:gd name="connsiteX15" fmla="*/ 332096 w 400658"/>
              <a:gd name="connsiteY15" fmla="*/ 1317522 h 2428568"/>
              <a:gd name="connsiteX16" fmla="*/ 322264 w 400658"/>
              <a:gd name="connsiteY16" fmla="*/ 0 h 2428568"/>
              <a:gd name="connsiteX0" fmla="*/ 37128 w 400658"/>
              <a:gd name="connsiteY0" fmla="*/ 2428568 h 2428568"/>
              <a:gd name="connsiteX1" fmla="*/ 96122 w 400658"/>
              <a:gd name="connsiteY1" fmla="*/ 2379406 h 2428568"/>
              <a:gd name="connsiteX2" fmla="*/ 86290 w 400658"/>
              <a:gd name="connsiteY2" fmla="*/ 2349910 h 2428568"/>
              <a:gd name="connsiteX3" fmla="*/ 37128 w 400658"/>
              <a:gd name="connsiteY3" fmla="*/ 2300748 h 2428568"/>
              <a:gd name="connsiteX4" fmla="*/ 17464 w 400658"/>
              <a:gd name="connsiteY4" fmla="*/ 2271252 h 2428568"/>
              <a:gd name="connsiteX5" fmla="*/ 7632 w 400658"/>
              <a:gd name="connsiteY5" fmla="*/ 2231922 h 2428568"/>
              <a:gd name="connsiteX6" fmla="*/ 1347 w 400658"/>
              <a:gd name="connsiteY6" fmla="*/ 2043229 h 2428568"/>
              <a:gd name="connsiteX7" fmla="*/ 34820 w 400658"/>
              <a:gd name="connsiteY7" fmla="*/ 1986331 h 2428568"/>
              <a:gd name="connsiteX8" fmla="*/ 47559 w 400658"/>
              <a:gd name="connsiteY8" fmla="*/ 2034251 h 2428568"/>
              <a:gd name="connsiteX9" fmla="*/ 47987 w 400658"/>
              <a:gd name="connsiteY9" fmla="*/ 1939263 h 2428568"/>
              <a:gd name="connsiteX10" fmla="*/ 205517 w 400658"/>
              <a:gd name="connsiteY10" fmla="*/ 1949095 h 2428568"/>
              <a:gd name="connsiteX11" fmla="*/ 288578 w 400658"/>
              <a:gd name="connsiteY11" fmla="*/ 1954952 h 2428568"/>
              <a:gd name="connsiteX12" fmla="*/ 399042 w 400658"/>
              <a:gd name="connsiteY12" fmla="*/ 1953071 h 2428568"/>
              <a:gd name="connsiteX13" fmla="*/ 375187 w 400658"/>
              <a:gd name="connsiteY13" fmla="*/ 1790925 h 2428568"/>
              <a:gd name="connsiteX14" fmla="*/ 321837 w 400658"/>
              <a:gd name="connsiteY14" fmla="*/ 1699700 h 2428568"/>
              <a:gd name="connsiteX15" fmla="*/ 332096 w 400658"/>
              <a:gd name="connsiteY15" fmla="*/ 1317522 h 2428568"/>
              <a:gd name="connsiteX16" fmla="*/ 322264 w 400658"/>
              <a:gd name="connsiteY16" fmla="*/ 0 h 2428568"/>
              <a:gd name="connsiteX0" fmla="*/ 36167 w 399697"/>
              <a:gd name="connsiteY0" fmla="*/ 2428568 h 2428568"/>
              <a:gd name="connsiteX1" fmla="*/ 95161 w 399697"/>
              <a:gd name="connsiteY1" fmla="*/ 2379406 h 2428568"/>
              <a:gd name="connsiteX2" fmla="*/ 85329 w 399697"/>
              <a:gd name="connsiteY2" fmla="*/ 2349910 h 2428568"/>
              <a:gd name="connsiteX3" fmla="*/ 36167 w 399697"/>
              <a:gd name="connsiteY3" fmla="*/ 2300748 h 2428568"/>
              <a:gd name="connsiteX4" fmla="*/ 16503 w 399697"/>
              <a:gd name="connsiteY4" fmla="*/ 2271252 h 2428568"/>
              <a:gd name="connsiteX5" fmla="*/ 6671 w 399697"/>
              <a:gd name="connsiteY5" fmla="*/ 2231922 h 2428568"/>
              <a:gd name="connsiteX6" fmla="*/ 386 w 399697"/>
              <a:gd name="connsiteY6" fmla="*/ 2043229 h 2428568"/>
              <a:gd name="connsiteX7" fmla="*/ 17956 w 399697"/>
              <a:gd name="connsiteY7" fmla="*/ 2041990 h 2428568"/>
              <a:gd name="connsiteX8" fmla="*/ 46598 w 399697"/>
              <a:gd name="connsiteY8" fmla="*/ 2034251 h 2428568"/>
              <a:gd name="connsiteX9" fmla="*/ 47026 w 399697"/>
              <a:gd name="connsiteY9" fmla="*/ 1939263 h 2428568"/>
              <a:gd name="connsiteX10" fmla="*/ 204556 w 399697"/>
              <a:gd name="connsiteY10" fmla="*/ 1949095 h 2428568"/>
              <a:gd name="connsiteX11" fmla="*/ 287617 w 399697"/>
              <a:gd name="connsiteY11" fmla="*/ 1954952 h 2428568"/>
              <a:gd name="connsiteX12" fmla="*/ 398081 w 399697"/>
              <a:gd name="connsiteY12" fmla="*/ 1953071 h 2428568"/>
              <a:gd name="connsiteX13" fmla="*/ 374226 w 399697"/>
              <a:gd name="connsiteY13" fmla="*/ 1790925 h 2428568"/>
              <a:gd name="connsiteX14" fmla="*/ 320876 w 399697"/>
              <a:gd name="connsiteY14" fmla="*/ 1699700 h 2428568"/>
              <a:gd name="connsiteX15" fmla="*/ 331135 w 399697"/>
              <a:gd name="connsiteY15" fmla="*/ 1317522 h 2428568"/>
              <a:gd name="connsiteX16" fmla="*/ 321303 w 399697"/>
              <a:gd name="connsiteY16" fmla="*/ 0 h 2428568"/>
              <a:gd name="connsiteX0" fmla="*/ 38946 w 402476"/>
              <a:gd name="connsiteY0" fmla="*/ 2428568 h 2428568"/>
              <a:gd name="connsiteX1" fmla="*/ 97940 w 402476"/>
              <a:gd name="connsiteY1" fmla="*/ 2379406 h 2428568"/>
              <a:gd name="connsiteX2" fmla="*/ 88108 w 402476"/>
              <a:gd name="connsiteY2" fmla="*/ 2349910 h 2428568"/>
              <a:gd name="connsiteX3" fmla="*/ 38946 w 402476"/>
              <a:gd name="connsiteY3" fmla="*/ 2300748 h 2428568"/>
              <a:gd name="connsiteX4" fmla="*/ 19282 w 402476"/>
              <a:gd name="connsiteY4" fmla="*/ 2271252 h 2428568"/>
              <a:gd name="connsiteX5" fmla="*/ 1499 w 402476"/>
              <a:gd name="connsiteY5" fmla="*/ 2188190 h 2428568"/>
              <a:gd name="connsiteX6" fmla="*/ 3165 w 402476"/>
              <a:gd name="connsiteY6" fmla="*/ 2043229 h 2428568"/>
              <a:gd name="connsiteX7" fmla="*/ 20735 w 402476"/>
              <a:gd name="connsiteY7" fmla="*/ 2041990 h 2428568"/>
              <a:gd name="connsiteX8" fmla="*/ 49377 w 402476"/>
              <a:gd name="connsiteY8" fmla="*/ 2034251 h 2428568"/>
              <a:gd name="connsiteX9" fmla="*/ 49805 w 402476"/>
              <a:gd name="connsiteY9" fmla="*/ 1939263 h 2428568"/>
              <a:gd name="connsiteX10" fmla="*/ 207335 w 402476"/>
              <a:gd name="connsiteY10" fmla="*/ 1949095 h 2428568"/>
              <a:gd name="connsiteX11" fmla="*/ 290396 w 402476"/>
              <a:gd name="connsiteY11" fmla="*/ 1954952 h 2428568"/>
              <a:gd name="connsiteX12" fmla="*/ 400860 w 402476"/>
              <a:gd name="connsiteY12" fmla="*/ 1953071 h 2428568"/>
              <a:gd name="connsiteX13" fmla="*/ 377005 w 402476"/>
              <a:gd name="connsiteY13" fmla="*/ 1790925 h 2428568"/>
              <a:gd name="connsiteX14" fmla="*/ 323655 w 402476"/>
              <a:gd name="connsiteY14" fmla="*/ 1699700 h 2428568"/>
              <a:gd name="connsiteX15" fmla="*/ 333914 w 402476"/>
              <a:gd name="connsiteY15" fmla="*/ 1317522 h 2428568"/>
              <a:gd name="connsiteX16" fmla="*/ 324082 w 402476"/>
              <a:gd name="connsiteY16" fmla="*/ 0 h 2428568"/>
              <a:gd name="connsiteX0" fmla="*/ 41874 w 405404"/>
              <a:gd name="connsiteY0" fmla="*/ 2428568 h 2428568"/>
              <a:gd name="connsiteX1" fmla="*/ 100868 w 405404"/>
              <a:gd name="connsiteY1" fmla="*/ 2379406 h 2428568"/>
              <a:gd name="connsiteX2" fmla="*/ 91036 w 405404"/>
              <a:gd name="connsiteY2" fmla="*/ 2349910 h 2428568"/>
              <a:gd name="connsiteX3" fmla="*/ 41874 w 405404"/>
              <a:gd name="connsiteY3" fmla="*/ 2300748 h 2428568"/>
              <a:gd name="connsiteX4" fmla="*/ 61967 w 405404"/>
              <a:gd name="connsiteY4" fmla="*/ 2195715 h 2428568"/>
              <a:gd name="connsiteX5" fmla="*/ 4427 w 405404"/>
              <a:gd name="connsiteY5" fmla="*/ 2188190 h 2428568"/>
              <a:gd name="connsiteX6" fmla="*/ 6093 w 405404"/>
              <a:gd name="connsiteY6" fmla="*/ 2043229 h 2428568"/>
              <a:gd name="connsiteX7" fmla="*/ 23663 w 405404"/>
              <a:gd name="connsiteY7" fmla="*/ 2041990 h 2428568"/>
              <a:gd name="connsiteX8" fmla="*/ 52305 w 405404"/>
              <a:gd name="connsiteY8" fmla="*/ 2034251 h 2428568"/>
              <a:gd name="connsiteX9" fmla="*/ 52733 w 405404"/>
              <a:gd name="connsiteY9" fmla="*/ 1939263 h 2428568"/>
              <a:gd name="connsiteX10" fmla="*/ 210263 w 405404"/>
              <a:gd name="connsiteY10" fmla="*/ 1949095 h 2428568"/>
              <a:gd name="connsiteX11" fmla="*/ 293324 w 405404"/>
              <a:gd name="connsiteY11" fmla="*/ 1954952 h 2428568"/>
              <a:gd name="connsiteX12" fmla="*/ 403788 w 405404"/>
              <a:gd name="connsiteY12" fmla="*/ 1953071 h 2428568"/>
              <a:gd name="connsiteX13" fmla="*/ 379933 w 405404"/>
              <a:gd name="connsiteY13" fmla="*/ 1790925 h 2428568"/>
              <a:gd name="connsiteX14" fmla="*/ 326583 w 405404"/>
              <a:gd name="connsiteY14" fmla="*/ 1699700 h 2428568"/>
              <a:gd name="connsiteX15" fmla="*/ 336842 w 405404"/>
              <a:gd name="connsiteY15" fmla="*/ 1317522 h 2428568"/>
              <a:gd name="connsiteX16" fmla="*/ 327010 w 405404"/>
              <a:gd name="connsiteY16" fmla="*/ 0 h 2428568"/>
              <a:gd name="connsiteX0" fmla="*/ 41874 w 405404"/>
              <a:gd name="connsiteY0" fmla="*/ 2428568 h 2428568"/>
              <a:gd name="connsiteX1" fmla="*/ 100868 w 405404"/>
              <a:gd name="connsiteY1" fmla="*/ 2379406 h 2428568"/>
              <a:gd name="connsiteX2" fmla="*/ 91036 w 405404"/>
              <a:gd name="connsiteY2" fmla="*/ 2349910 h 2428568"/>
              <a:gd name="connsiteX3" fmla="*/ 29947 w 405404"/>
              <a:gd name="connsiteY3" fmla="*/ 2328578 h 2428568"/>
              <a:gd name="connsiteX4" fmla="*/ 61967 w 405404"/>
              <a:gd name="connsiteY4" fmla="*/ 2195715 h 2428568"/>
              <a:gd name="connsiteX5" fmla="*/ 4427 w 405404"/>
              <a:gd name="connsiteY5" fmla="*/ 2188190 h 2428568"/>
              <a:gd name="connsiteX6" fmla="*/ 6093 w 405404"/>
              <a:gd name="connsiteY6" fmla="*/ 2043229 h 2428568"/>
              <a:gd name="connsiteX7" fmla="*/ 23663 w 405404"/>
              <a:gd name="connsiteY7" fmla="*/ 2041990 h 2428568"/>
              <a:gd name="connsiteX8" fmla="*/ 52305 w 405404"/>
              <a:gd name="connsiteY8" fmla="*/ 2034251 h 2428568"/>
              <a:gd name="connsiteX9" fmla="*/ 52733 w 405404"/>
              <a:gd name="connsiteY9" fmla="*/ 1939263 h 2428568"/>
              <a:gd name="connsiteX10" fmla="*/ 210263 w 405404"/>
              <a:gd name="connsiteY10" fmla="*/ 1949095 h 2428568"/>
              <a:gd name="connsiteX11" fmla="*/ 293324 w 405404"/>
              <a:gd name="connsiteY11" fmla="*/ 1954952 h 2428568"/>
              <a:gd name="connsiteX12" fmla="*/ 403788 w 405404"/>
              <a:gd name="connsiteY12" fmla="*/ 1953071 h 2428568"/>
              <a:gd name="connsiteX13" fmla="*/ 379933 w 405404"/>
              <a:gd name="connsiteY13" fmla="*/ 1790925 h 2428568"/>
              <a:gd name="connsiteX14" fmla="*/ 326583 w 405404"/>
              <a:gd name="connsiteY14" fmla="*/ 1699700 h 2428568"/>
              <a:gd name="connsiteX15" fmla="*/ 336842 w 405404"/>
              <a:gd name="connsiteY15" fmla="*/ 1317522 h 2428568"/>
              <a:gd name="connsiteX16" fmla="*/ 327010 w 405404"/>
              <a:gd name="connsiteY16" fmla="*/ 0 h 2428568"/>
              <a:gd name="connsiteX0" fmla="*/ 41874 w 404484"/>
              <a:gd name="connsiteY0" fmla="*/ 2428568 h 2428568"/>
              <a:gd name="connsiteX1" fmla="*/ 100868 w 404484"/>
              <a:gd name="connsiteY1" fmla="*/ 2379406 h 2428568"/>
              <a:gd name="connsiteX2" fmla="*/ 91036 w 404484"/>
              <a:gd name="connsiteY2" fmla="*/ 2349910 h 2428568"/>
              <a:gd name="connsiteX3" fmla="*/ 29947 w 404484"/>
              <a:gd name="connsiteY3" fmla="*/ 2328578 h 2428568"/>
              <a:gd name="connsiteX4" fmla="*/ 61967 w 404484"/>
              <a:gd name="connsiteY4" fmla="*/ 2195715 h 2428568"/>
              <a:gd name="connsiteX5" fmla="*/ 4427 w 404484"/>
              <a:gd name="connsiteY5" fmla="*/ 2188190 h 2428568"/>
              <a:gd name="connsiteX6" fmla="*/ 6093 w 404484"/>
              <a:gd name="connsiteY6" fmla="*/ 2043229 h 2428568"/>
              <a:gd name="connsiteX7" fmla="*/ 23663 w 404484"/>
              <a:gd name="connsiteY7" fmla="*/ 2041990 h 2428568"/>
              <a:gd name="connsiteX8" fmla="*/ 52305 w 404484"/>
              <a:gd name="connsiteY8" fmla="*/ 2034251 h 2428568"/>
              <a:gd name="connsiteX9" fmla="*/ 52733 w 404484"/>
              <a:gd name="connsiteY9" fmla="*/ 1939263 h 2428568"/>
              <a:gd name="connsiteX10" fmla="*/ 210263 w 404484"/>
              <a:gd name="connsiteY10" fmla="*/ 1949095 h 2428568"/>
              <a:gd name="connsiteX11" fmla="*/ 293324 w 404484"/>
              <a:gd name="connsiteY11" fmla="*/ 1954952 h 2428568"/>
              <a:gd name="connsiteX12" fmla="*/ 403788 w 404484"/>
              <a:gd name="connsiteY12" fmla="*/ 1953071 h 2428568"/>
              <a:gd name="connsiteX13" fmla="*/ 348128 w 404484"/>
              <a:gd name="connsiteY13" fmla="*/ 1767071 h 2428568"/>
              <a:gd name="connsiteX14" fmla="*/ 326583 w 404484"/>
              <a:gd name="connsiteY14" fmla="*/ 1699700 h 2428568"/>
              <a:gd name="connsiteX15" fmla="*/ 336842 w 404484"/>
              <a:gd name="connsiteY15" fmla="*/ 1317522 h 2428568"/>
              <a:gd name="connsiteX16" fmla="*/ 327010 w 404484"/>
              <a:gd name="connsiteY16" fmla="*/ 0 h 2428568"/>
              <a:gd name="connsiteX0" fmla="*/ 41874 w 404484"/>
              <a:gd name="connsiteY0" fmla="*/ 2428568 h 2428568"/>
              <a:gd name="connsiteX1" fmla="*/ 100868 w 404484"/>
              <a:gd name="connsiteY1" fmla="*/ 2379406 h 2428568"/>
              <a:gd name="connsiteX2" fmla="*/ 91036 w 404484"/>
              <a:gd name="connsiteY2" fmla="*/ 2349910 h 2428568"/>
              <a:gd name="connsiteX3" fmla="*/ 29947 w 404484"/>
              <a:gd name="connsiteY3" fmla="*/ 2328578 h 2428568"/>
              <a:gd name="connsiteX4" fmla="*/ 61967 w 404484"/>
              <a:gd name="connsiteY4" fmla="*/ 2195715 h 2428568"/>
              <a:gd name="connsiteX5" fmla="*/ 4427 w 404484"/>
              <a:gd name="connsiteY5" fmla="*/ 2188190 h 2428568"/>
              <a:gd name="connsiteX6" fmla="*/ 6093 w 404484"/>
              <a:gd name="connsiteY6" fmla="*/ 2043229 h 2428568"/>
              <a:gd name="connsiteX7" fmla="*/ 23663 w 404484"/>
              <a:gd name="connsiteY7" fmla="*/ 2041990 h 2428568"/>
              <a:gd name="connsiteX8" fmla="*/ 52305 w 404484"/>
              <a:gd name="connsiteY8" fmla="*/ 2034251 h 2428568"/>
              <a:gd name="connsiteX9" fmla="*/ 52733 w 404484"/>
              <a:gd name="connsiteY9" fmla="*/ 1939263 h 2428568"/>
              <a:gd name="connsiteX10" fmla="*/ 210263 w 404484"/>
              <a:gd name="connsiteY10" fmla="*/ 1949095 h 2428568"/>
              <a:gd name="connsiteX11" fmla="*/ 293324 w 404484"/>
              <a:gd name="connsiteY11" fmla="*/ 1954952 h 2428568"/>
              <a:gd name="connsiteX12" fmla="*/ 403788 w 404484"/>
              <a:gd name="connsiteY12" fmla="*/ 1953071 h 2428568"/>
              <a:gd name="connsiteX13" fmla="*/ 348128 w 404484"/>
              <a:gd name="connsiteY13" fmla="*/ 1767071 h 2428568"/>
              <a:gd name="connsiteX14" fmla="*/ 366382 w 404484"/>
              <a:gd name="connsiteY14" fmla="*/ 1835469 h 2428568"/>
              <a:gd name="connsiteX15" fmla="*/ 326583 w 404484"/>
              <a:gd name="connsiteY15" fmla="*/ 1699700 h 2428568"/>
              <a:gd name="connsiteX16" fmla="*/ 336842 w 404484"/>
              <a:gd name="connsiteY16" fmla="*/ 1317522 h 2428568"/>
              <a:gd name="connsiteX17" fmla="*/ 327010 w 404484"/>
              <a:gd name="connsiteY17" fmla="*/ 0 h 2428568"/>
              <a:gd name="connsiteX0" fmla="*/ 41874 w 404362"/>
              <a:gd name="connsiteY0" fmla="*/ 2428568 h 2428568"/>
              <a:gd name="connsiteX1" fmla="*/ 100868 w 404362"/>
              <a:gd name="connsiteY1" fmla="*/ 2379406 h 2428568"/>
              <a:gd name="connsiteX2" fmla="*/ 91036 w 404362"/>
              <a:gd name="connsiteY2" fmla="*/ 2349910 h 2428568"/>
              <a:gd name="connsiteX3" fmla="*/ 29947 w 404362"/>
              <a:gd name="connsiteY3" fmla="*/ 2328578 h 2428568"/>
              <a:gd name="connsiteX4" fmla="*/ 61967 w 404362"/>
              <a:gd name="connsiteY4" fmla="*/ 2195715 h 2428568"/>
              <a:gd name="connsiteX5" fmla="*/ 4427 w 404362"/>
              <a:gd name="connsiteY5" fmla="*/ 2188190 h 2428568"/>
              <a:gd name="connsiteX6" fmla="*/ 6093 w 404362"/>
              <a:gd name="connsiteY6" fmla="*/ 2043229 h 2428568"/>
              <a:gd name="connsiteX7" fmla="*/ 23663 w 404362"/>
              <a:gd name="connsiteY7" fmla="*/ 2041990 h 2428568"/>
              <a:gd name="connsiteX8" fmla="*/ 52305 w 404362"/>
              <a:gd name="connsiteY8" fmla="*/ 2034251 h 2428568"/>
              <a:gd name="connsiteX9" fmla="*/ 52733 w 404362"/>
              <a:gd name="connsiteY9" fmla="*/ 1939263 h 2428568"/>
              <a:gd name="connsiteX10" fmla="*/ 210263 w 404362"/>
              <a:gd name="connsiteY10" fmla="*/ 1949095 h 2428568"/>
              <a:gd name="connsiteX11" fmla="*/ 293324 w 404362"/>
              <a:gd name="connsiteY11" fmla="*/ 1954952 h 2428568"/>
              <a:gd name="connsiteX12" fmla="*/ 403788 w 404362"/>
              <a:gd name="connsiteY12" fmla="*/ 1953071 h 2428568"/>
              <a:gd name="connsiteX13" fmla="*/ 348128 w 404362"/>
              <a:gd name="connsiteY13" fmla="*/ 1767071 h 2428568"/>
              <a:gd name="connsiteX14" fmla="*/ 398188 w 404362"/>
              <a:gd name="connsiteY14" fmla="*/ 1791737 h 2428568"/>
              <a:gd name="connsiteX15" fmla="*/ 326583 w 404362"/>
              <a:gd name="connsiteY15" fmla="*/ 1699700 h 2428568"/>
              <a:gd name="connsiteX16" fmla="*/ 336842 w 404362"/>
              <a:gd name="connsiteY16" fmla="*/ 1317522 h 2428568"/>
              <a:gd name="connsiteX17" fmla="*/ 327010 w 404362"/>
              <a:gd name="connsiteY17" fmla="*/ 0 h 2428568"/>
              <a:gd name="connsiteX0" fmla="*/ 41874 w 407492"/>
              <a:gd name="connsiteY0" fmla="*/ 2428568 h 2428568"/>
              <a:gd name="connsiteX1" fmla="*/ 100868 w 407492"/>
              <a:gd name="connsiteY1" fmla="*/ 2379406 h 2428568"/>
              <a:gd name="connsiteX2" fmla="*/ 91036 w 407492"/>
              <a:gd name="connsiteY2" fmla="*/ 2349910 h 2428568"/>
              <a:gd name="connsiteX3" fmla="*/ 29947 w 407492"/>
              <a:gd name="connsiteY3" fmla="*/ 2328578 h 2428568"/>
              <a:gd name="connsiteX4" fmla="*/ 61967 w 407492"/>
              <a:gd name="connsiteY4" fmla="*/ 2195715 h 2428568"/>
              <a:gd name="connsiteX5" fmla="*/ 4427 w 407492"/>
              <a:gd name="connsiteY5" fmla="*/ 2188190 h 2428568"/>
              <a:gd name="connsiteX6" fmla="*/ 6093 w 407492"/>
              <a:gd name="connsiteY6" fmla="*/ 2043229 h 2428568"/>
              <a:gd name="connsiteX7" fmla="*/ 23663 w 407492"/>
              <a:gd name="connsiteY7" fmla="*/ 2041990 h 2428568"/>
              <a:gd name="connsiteX8" fmla="*/ 52305 w 407492"/>
              <a:gd name="connsiteY8" fmla="*/ 2034251 h 2428568"/>
              <a:gd name="connsiteX9" fmla="*/ 52733 w 407492"/>
              <a:gd name="connsiteY9" fmla="*/ 1939263 h 2428568"/>
              <a:gd name="connsiteX10" fmla="*/ 210263 w 407492"/>
              <a:gd name="connsiteY10" fmla="*/ 1949095 h 2428568"/>
              <a:gd name="connsiteX11" fmla="*/ 293324 w 407492"/>
              <a:gd name="connsiteY11" fmla="*/ 1954952 h 2428568"/>
              <a:gd name="connsiteX12" fmla="*/ 403788 w 407492"/>
              <a:gd name="connsiteY12" fmla="*/ 1953071 h 2428568"/>
              <a:gd name="connsiteX13" fmla="*/ 378309 w 407492"/>
              <a:gd name="connsiteY13" fmla="*/ 1843420 h 2428568"/>
              <a:gd name="connsiteX14" fmla="*/ 348128 w 407492"/>
              <a:gd name="connsiteY14" fmla="*/ 1767071 h 2428568"/>
              <a:gd name="connsiteX15" fmla="*/ 398188 w 407492"/>
              <a:gd name="connsiteY15" fmla="*/ 1791737 h 2428568"/>
              <a:gd name="connsiteX16" fmla="*/ 326583 w 407492"/>
              <a:gd name="connsiteY16" fmla="*/ 1699700 h 2428568"/>
              <a:gd name="connsiteX17" fmla="*/ 336842 w 407492"/>
              <a:gd name="connsiteY17" fmla="*/ 1317522 h 2428568"/>
              <a:gd name="connsiteX18" fmla="*/ 327010 w 407492"/>
              <a:gd name="connsiteY18" fmla="*/ 0 h 2428568"/>
              <a:gd name="connsiteX0" fmla="*/ 41874 w 412020"/>
              <a:gd name="connsiteY0" fmla="*/ 2428568 h 2428568"/>
              <a:gd name="connsiteX1" fmla="*/ 100868 w 412020"/>
              <a:gd name="connsiteY1" fmla="*/ 2379406 h 2428568"/>
              <a:gd name="connsiteX2" fmla="*/ 91036 w 412020"/>
              <a:gd name="connsiteY2" fmla="*/ 2349910 h 2428568"/>
              <a:gd name="connsiteX3" fmla="*/ 29947 w 412020"/>
              <a:gd name="connsiteY3" fmla="*/ 2328578 h 2428568"/>
              <a:gd name="connsiteX4" fmla="*/ 61967 w 412020"/>
              <a:gd name="connsiteY4" fmla="*/ 2195715 h 2428568"/>
              <a:gd name="connsiteX5" fmla="*/ 4427 w 412020"/>
              <a:gd name="connsiteY5" fmla="*/ 2188190 h 2428568"/>
              <a:gd name="connsiteX6" fmla="*/ 6093 w 412020"/>
              <a:gd name="connsiteY6" fmla="*/ 2043229 h 2428568"/>
              <a:gd name="connsiteX7" fmla="*/ 23663 w 412020"/>
              <a:gd name="connsiteY7" fmla="*/ 2041990 h 2428568"/>
              <a:gd name="connsiteX8" fmla="*/ 52305 w 412020"/>
              <a:gd name="connsiteY8" fmla="*/ 2034251 h 2428568"/>
              <a:gd name="connsiteX9" fmla="*/ 52733 w 412020"/>
              <a:gd name="connsiteY9" fmla="*/ 1939263 h 2428568"/>
              <a:gd name="connsiteX10" fmla="*/ 210263 w 412020"/>
              <a:gd name="connsiteY10" fmla="*/ 1949095 h 2428568"/>
              <a:gd name="connsiteX11" fmla="*/ 293324 w 412020"/>
              <a:gd name="connsiteY11" fmla="*/ 1954952 h 2428568"/>
              <a:gd name="connsiteX12" fmla="*/ 403788 w 412020"/>
              <a:gd name="connsiteY12" fmla="*/ 1953071 h 2428568"/>
              <a:gd name="connsiteX13" fmla="*/ 402163 w 412020"/>
              <a:gd name="connsiteY13" fmla="*/ 1855347 h 2428568"/>
              <a:gd name="connsiteX14" fmla="*/ 348128 w 412020"/>
              <a:gd name="connsiteY14" fmla="*/ 1767071 h 2428568"/>
              <a:gd name="connsiteX15" fmla="*/ 398188 w 412020"/>
              <a:gd name="connsiteY15" fmla="*/ 1791737 h 2428568"/>
              <a:gd name="connsiteX16" fmla="*/ 326583 w 412020"/>
              <a:gd name="connsiteY16" fmla="*/ 1699700 h 2428568"/>
              <a:gd name="connsiteX17" fmla="*/ 336842 w 412020"/>
              <a:gd name="connsiteY17" fmla="*/ 1317522 h 2428568"/>
              <a:gd name="connsiteX18" fmla="*/ 327010 w 412020"/>
              <a:gd name="connsiteY18" fmla="*/ 0 h 2428568"/>
              <a:gd name="connsiteX0" fmla="*/ 41874 w 412020"/>
              <a:gd name="connsiteY0" fmla="*/ 2428568 h 2428568"/>
              <a:gd name="connsiteX1" fmla="*/ 100868 w 412020"/>
              <a:gd name="connsiteY1" fmla="*/ 2379406 h 2428568"/>
              <a:gd name="connsiteX2" fmla="*/ 91036 w 412020"/>
              <a:gd name="connsiteY2" fmla="*/ 2349910 h 2428568"/>
              <a:gd name="connsiteX3" fmla="*/ 29947 w 412020"/>
              <a:gd name="connsiteY3" fmla="*/ 2328578 h 2428568"/>
              <a:gd name="connsiteX4" fmla="*/ 61967 w 412020"/>
              <a:gd name="connsiteY4" fmla="*/ 2195715 h 2428568"/>
              <a:gd name="connsiteX5" fmla="*/ 4427 w 412020"/>
              <a:gd name="connsiteY5" fmla="*/ 2188190 h 2428568"/>
              <a:gd name="connsiteX6" fmla="*/ 6093 w 412020"/>
              <a:gd name="connsiteY6" fmla="*/ 2043229 h 2428568"/>
              <a:gd name="connsiteX7" fmla="*/ 23663 w 412020"/>
              <a:gd name="connsiteY7" fmla="*/ 2041990 h 2428568"/>
              <a:gd name="connsiteX8" fmla="*/ 52305 w 412020"/>
              <a:gd name="connsiteY8" fmla="*/ 2034251 h 2428568"/>
              <a:gd name="connsiteX9" fmla="*/ 52733 w 412020"/>
              <a:gd name="connsiteY9" fmla="*/ 1939263 h 2428568"/>
              <a:gd name="connsiteX10" fmla="*/ 210263 w 412020"/>
              <a:gd name="connsiteY10" fmla="*/ 1949095 h 2428568"/>
              <a:gd name="connsiteX11" fmla="*/ 293324 w 412020"/>
              <a:gd name="connsiteY11" fmla="*/ 1954952 h 2428568"/>
              <a:gd name="connsiteX12" fmla="*/ 403788 w 412020"/>
              <a:gd name="connsiteY12" fmla="*/ 1953071 h 2428568"/>
              <a:gd name="connsiteX13" fmla="*/ 402163 w 412020"/>
              <a:gd name="connsiteY13" fmla="*/ 1855347 h 2428568"/>
              <a:gd name="connsiteX14" fmla="*/ 356079 w 412020"/>
              <a:gd name="connsiteY14" fmla="*/ 1822730 h 2428568"/>
              <a:gd name="connsiteX15" fmla="*/ 398188 w 412020"/>
              <a:gd name="connsiteY15" fmla="*/ 1791737 h 2428568"/>
              <a:gd name="connsiteX16" fmla="*/ 326583 w 412020"/>
              <a:gd name="connsiteY16" fmla="*/ 1699700 h 2428568"/>
              <a:gd name="connsiteX17" fmla="*/ 336842 w 412020"/>
              <a:gd name="connsiteY17" fmla="*/ 1317522 h 2428568"/>
              <a:gd name="connsiteX18" fmla="*/ 327010 w 412020"/>
              <a:gd name="connsiteY18" fmla="*/ 0 h 242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12020" h="2428568">
                <a:moveTo>
                  <a:pt x="41874" y="2428568"/>
                </a:moveTo>
                <a:cubicBezTo>
                  <a:pt x="61539" y="2412181"/>
                  <a:pt x="87301" y="2401113"/>
                  <a:pt x="100868" y="2379406"/>
                </a:cubicBezTo>
                <a:cubicBezTo>
                  <a:pt x="106361" y="2370618"/>
                  <a:pt x="102856" y="2358381"/>
                  <a:pt x="91036" y="2349910"/>
                </a:cubicBezTo>
                <a:cubicBezTo>
                  <a:pt x="79216" y="2341439"/>
                  <a:pt x="59444" y="2348243"/>
                  <a:pt x="29947" y="2328578"/>
                </a:cubicBezTo>
                <a:cubicBezTo>
                  <a:pt x="23392" y="2318746"/>
                  <a:pt x="66220" y="2219113"/>
                  <a:pt x="61967" y="2195715"/>
                </a:cubicBezTo>
                <a:cubicBezTo>
                  <a:pt x="57714" y="2172317"/>
                  <a:pt x="13739" y="2213604"/>
                  <a:pt x="4427" y="2188190"/>
                </a:cubicBezTo>
                <a:cubicBezTo>
                  <a:pt x="-4885" y="2162776"/>
                  <a:pt x="2887" y="2067596"/>
                  <a:pt x="6093" y="2043229"/>
                </a:cubicBezTo>
                <a:cubicBezTo>
                  <a:pt x="9299" y="2018862"/>
                  <a:pt x="15961" y="2043486"/>
                  <a:pt x="23663" y="2041990"/>
                </a:cubicBezTo>
                <a:cubicBezTo>
                  <a:pt x="31365" y="2040494"/>
                  <a:pt x="50111" y="2042096"/>
                  <a:pt x="52305" y="2034251"/>
                </a:cubicBezTo>
                <a:cubicBezTo>
                  <a:pt x="54499" y="2026406"/>
                  <a:pt x="21106" y="1948155"/>
                  <a:pt x="52733" y="1939263"/>
                </a:cubicBezTo>
                <a:lnTo>
                  <a:pt x="210263" y="1949095"/>
                </a:lnTo>
                <a:cubicBezTo>
                  <a:pt x="250361" y="1951710"/>
                  <a:pt x="261070" y="1954289"/>
                  <a:pt x="293324" y="1954952"/>
                </a:cubicBezTo>
                <a:lnTo>
                  <a:pt x="403788" y="1953071"/>
                </a:lnTo>
                <a:cubicBezTo>
                  <a:pt x="417952" y="1934482"/>
                  <a:pt x="411440" y="1886347"/>
                  <a:pt x="402163" y="1855347"/>
                </a:cubicBezTo>
                <a:cubicBezTo>
                  <a:pt x="392886" y="1824347"/>
                  <a:pt x="356742" y="1833332"/>
                  <a:pt x="356079" y="1822730"/>
                </a:cubicBezTo>
                <a:cubicBezTo>
                  <a:pt x="355417" y="1812128"/>
                  <a:pt x="401779" y="1802965"/>
                  <a:pt x="398188" y="1791737"/>
                </a:cubicBezTo>
                <a:cubicBezTo>
                  <a:pt x="394597" y="1780509"/>
                  <a:pt x="331506" y="1786024"/>
                  <a:pt x="326583" y="1699700"/>
                </a:cubicBezTo>
                <a:cubicBezTo>
                  <a:pt x="304816" y="1502058"/>
                  <a:pt x="326485" y="1783602"/>
                  <a:pt x="336842" y="1317522"/>
                </a:cubicBezTo>
                <a:cubicBezTo>
                  <a:pt x="333515" y="878348"/>
                  <a:pt x="327010" y="439186"/>
                  <a:pt x="327010" y="0"/>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Arial"/>
              <a:ea typeface="+mn-ea"/>
              <a:cs typeface="+mn-cs"/>
            </a:endParaRPr>
          </a:p>
        </p:txBody>
      </p:sp>
      <p:pic>
        <p:nvPicPr>
          <p:cNvPr id="55" name="Picture 54">
            <a:extLst>
              <a:ext uri="{FF2B5EF4-FFF2-40B4-BE49-F238E27FC236}">
                <a16:creationId xmlns:a16="http://schemas.microsoft.com/office/drawing/2014/main" id="{32D0C054-7A49-4ACB-952B-9D500083533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8400" y="15440"/>
            <a:ext cx="9107199" cy="4083919"/>
          </a:xfrm>
          <a:prstGeom prst="rect">
            <a:avLst/>
          </a:prstGeom>
          <a:ln w="38100">
            <a:solidFill>
              <a:schemeClr val="accent1"/>
            </a:solidFill>
          </a:ln>
        </p:spPr>
      </p:pic>
      <p:pic>
        <p:nvPicPr>
          <p:cNvPr id="52" name="Picture 51">
            <a:extLst>
              <a:ext uri="{FF2B5EF4-FFF2-40B4-BE49-F238E27FC236}">
                <a16:creationId xmlns:a16="http://schemas.microsoft.com/office/drawing/2014/main" id="{AD23B717-B460-4A77-8CD8-79BC898CA00C}"/>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26226" y="31791"/>
            <a:ext cx="9107199" cy="5124317"/>
          </a:xfrm>
          <a:prstGeom prst="rect">
            <a:avLst/>
          </a:prstGeom>
          <a:ln w="28575">
            <a:solidFill>
              <a:schemeClr val="accent1"/>
            </a:solidFill>
          </a:ln>
        </p:spPr>
      </p:pic>
      <p:pic>
        <p:nvPicPr>
          <p:cNvPr id="5" name="Picture 4" descr="A picture containing water, outdoor, sky, smoke&#10;&#10;Description automatically generated">
            <a:extLst>
              <a:ext uri="{FF2B5EF4-FFF2-40B4-BE49-F238E27FC236}">
                <a16:creationId xmlns:a16="http://schemas.microsoft.com/office/drawing/2014/main" id="{F0C6D5C6-C6A8-4C6D-89F1-56A17BFBCF6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1286"/>
            <a:ext cx="9172060" cy="5781522"/>
          </a:xfrm>
          <a:prstGeom prst="rect">
            <a:avLst/>
          </a:prstGeom>
        </p:spPr>
      </p:pic>
      <p:pic>
        <p:nvPicPr>
          <p:cNvPr id="54" name="Picture 53" descr="A picture containing outdoor, grass, tree, yellow&#10;&#10;Description automatically generated">
            <a:extLst>
              <a:ext uri="{FF2B5EF4-FFF2-40B4-BE49-F238E27FC236}">
                <a16:creationId xmlns:a16="http://schemas.microsoft.com/office/drawing/2014/main" id="{3949164D-EB14-4B95-9EBB-D3A72050287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9924" y="16718"/>
            <a:ext cx="9144000" cy="6079787"/>
          </a:xfrm>
          <a:prstGeom prst="rect">
            <a:avLst/>
          </a:prstGeom>
        </p:spPr>
      </p:pic>
      <p:pic>
        <p:nvPicPr>
          <p:cNvPr id="57" name="Picture 56" descr="A picture containing grass, outdoor, red, toy&#10;&#10;Description automatically generated">
            <a:extLst>
              <a:ext uri="{FF2B5EF4-FFF2-40B4-BE49-F238E27FC236}">
                <a16:creationId xmlns:a16="http://schemas.microsoft.com/office/drawing/2014/main" id="{32350338-AE23-4534-A775-4E7FA944AE3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424" y="6724"/>
            <a:ext cx="9144000" cy="6096000"/>
          </a:xfrm>
          <a:prstGeom prst="rect">
            <a:avLst/>
          </a:prstGeom>
        </p:spPr>
      </p:pic>
    </p:spTree>
    <p:extLst>
      <p:ext uri="{BB962C8B-B14F-4D97-AF65-F5344CB8AC3E}">
        <p14:creationId xmlns:p14="http://schemas.microsoft.com/office/powerpoint/2010/main" val="1974359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3CABAFB-1F02-44DF-99D3-9877F13BED1C}"/>
              </a:ext>
            </a:extLst>
          </p:cNvPr>
          <p:cNvSpPr>
            <a:spLocks noGrp="1"/>
          </p:cNvSpPr>
          <p:nvPr>
            <p:ph type="dt" sz="half" idx="2"/>
          </p:nvPr>
        </p:nvSpPr>
        <p:spPr/>
        <p:txBody>
          <a:bodyPr/>
          <a:lstStyle/>
          <a:p>
            <a:fld id="{040D629B-542C-463E-A174-5CF7A8FF1331}" type="datetime1">
              <a:rPr lang="en-US" smtClean="0"/>
              <a:t>10/21/2024</a:t>
            </a:fld>
            <a:endParaRPr lang="en-US" dirty="0"/>
          </a:p>
        </p:txBody>
      </p:sp>
      <p:sp>
        <p:nvSpPr>
          <p:cNvPr id="6" name="Rectangle 2">
            <a:extLst>
              <a:ext uri="{FF2B5EF4-FFF2-40B4-BE49-F238E27FC236}">
                <a16:creationId xmlns:a16="http://schemas.microsoft.com/office/drawing/2014/main" id="{C4843001-5E31-46CE-A970-D2BC68969CFE}"/>
              </a:ext>
            </a:extLst>
          </p:cNvPr>
          <p:cNvSpPr>
            <a:spLocks noGrp="1" noChangeArrowheads="1"/>
          </p:cNvSpPr>
          <p:nvPr>
            <p:ph type="title"/>
          </p:nvPr>
        </p:nvSpPr>
        <p:spPr>
          <a:xfrm>
            <a:off x="492919" y="-97810"/>
            <a:ext cx="8158162" cy="725488"/>
          </a:xfrm>
        </p:spPr>
        <p:txBody>
          <a:bodyPr/>
          <a:lstStyle/>
          <a:p>
            <a:pPr algn="ctr"/>
            <a:r>
              <a:rPr lang="en-CA" altLang="en-US" sz="3600" b="1" dirty="0"/>
              <a:t>Why should you think about Wildland Fire?</a:t>
            </a:r>
          </a:p>
        </p:txBody>
      </p:sp>
      <p:pic>
        <p:nvPicPr>
          <p:cNvPr id="7" name="Picture 6">
            <a:extLst>
              <a:ext uri="{FF2B5EF4-FFF2-40B4-BE49-F238E27FC236}">
                <a16:creationId xmlns:a16="http://schemas.microsoft.com/office/drawing/2014/main" id="{E6C71D1E-0403-40F8-A46F-F0529E9C513A}"/>
              </a:ext>
            </a:extLst>
          </p:cNvPr>
          <p:cNvPicPr>
            <a:picLocks noChangeAspect="1"/>
          </p:cNvPicPr>
          <p:nvPr/>
        </p:nvPicPr>
        <p:blipFill>
          <a:blip r:embed="rId3"/>
          <a:stretch>
            <a:fillRect/>
          </a:stretch>
        </p:blipFill>
        <p:spPr>
          <a:xfrm>
            <a:off x="6195456" y="847448"/>
            <a:ext cx="2822693" cy="4877223"/>
          </a:xfrm>
          <a:prstGeom prst="rect">
            <a:avLst/>
          </a:prstGeom>
        </p:spPr>
      </p:pic>
      <p:sp>
        <p:nvSpPr>
          <p:cNvPr id="8" name="Rectangle 3">
            <a:extLst>
              <a:ext uri="{FF2B5EF4-FFF2-40B4-BE49-F238E27FC236}">
                <a16:creationId xmlns:a16="http://schemas.microsoft.com/office/drawing/2014/main" id="{8819BF72-DBE5-457C-A747-E84515871333}"/>
              </a:ext>
            </a:extLst>
          </p:cNvPr>
          <p:cNvSpPr txBox="1">
            <a:spLocks noChangeArrowheads="1"/>
          </p:cNvSpPr>
          <p:nvPr/>
        </p:nvSpPr>
        <p:spPr>
          <a:xfrm>
            <a:off x="21144" y="995757"/>
            <a:ext cx="6174312" cy="4724400"/>
          </a:xfrm>
          <a:prstGeom prst="rect">
            <a:avLst/>
          </a:prstGeom>
          <a:noFill/>
        </p:spPr>
        <p:txBody>
          <a:bodyPr vert="horz" lIns="91440" tIns="45720" rIns="91440" bIns="45720" rtlCol="0">
            <a:normAutofit/>
          </a:bodyPr>
          <a:lstStyle>
            <a:lvl1pPr marL="0" indent="0" algn="l" defTabSz="914400" rtl="0" eaLnBrk="1" latinLnBrk="0" hangingPunct="1">
              <a:spcBef>
                <a:spcPct val="20000"/>
              </a:spcBef>
              <a:buClr>
                <a:srgbClr val="EE3124"/>
              </a:buClr>
              <a:buFont typeface="Arial" panose="020B0604020202020204" pitchFamily="34" charset="0"/>
              <a:buNone/>
              <a:defRPr sz="2000" kern="1200" baseline="0">
                <a:solidFill>
                  <a:schemeClr val="tx1"/>
                </a:solidFill>
                <a:latin typeface="+mn-lt"/>
                <a:ea typeface="+mn-ea"/>
                <a:cs typeface="Arial" pitchFamily="34" charset="0"/>
              </a:defRPr>
            </a:lvl1pPr>
            <a:lvl2pPr marL="800100" indent="-342900" algn="l" defTabSz="914400" rtl="0" eaLnBrk="1" latinLnBrk="0" hangingPunct="1">
              <a:spcBef>
                <a:spcPct val="20000"/>
              </a:spcBef>
              <a:buClr>
                <a:srgbClr val="00572F"/>
              </a:buClr>
              <a:buFont typeface="Arial" panose="020B0604020202020204" pitchFamily="34" charset="0"/>
              <a:buChar char="•"/>
              <a:defRPr sz="2000" kern="1200">
                <a:solidFill>
                  <a:schemeClr val="tx1">
                    <a:lumMod val="65000"/>
                    <a:lumOff val="35000"/>
                  </a:schemeClr>
                </a:solidFill>
                <a:latin typeface="+mn-lt"/>
                <a:ea typeface="+mn-ea"/>
                <a:cs typeface="Arial" pitchFamily="34" charset="0"/>
              </a:defRPr>
            </a:lvl2pPr>
            <a:lvl3pPr marL="1257300" indent="-342900" algn="l" defTabSz="914400" rtl="0" eaLnBrk="1" latinLnBrk="0" hangingPunct="1">
              <a:spcBef>
                <a:spcPct val="20000"/>
              </a:spcBef>
              <a:buClr>
                <a:srgbClr val="00572F"/>
              </a:buClr>
              <a:buFont typeface="Arial" panose="020B0604020202020204" pitchFamily="34" charset="0"/>
              <a:buChar char="•"/>
              <a:defRPr sz="1800" kern="1200">
                <a:solidFill>
                  <a:schemeClr val="tx1">
                    <a:lumMod val="65000"/>
                    <a:lumOff val="35000"/>
                  </a:schemeClr>
                </a:solidFill>
                <a:latin typeface="+mn-lt"/>
                <a:ea typeface="+mn-ea"/>
                <a:cs typeface="Arial" pitchFamily="34" charset="0"/>
              </a:defRPr>
            </a:lvl3pPr>
            <a:lvl4pPr marL="1714500" indent="-342900" algn="l" defTabSz="914400" rtl="0" eaLnBrk="1" latinLnBrk="0" hangingPunct="1">
              <a:spcBef>
                <a:spcPct val="20000"/>
              </a:spcBef>
              <a:buClr>
                <a:srgbClr val="00572F"/>
              </a:buClr>
              <a:buFont typeface="Arial" panose="020B0604020202020204" pitchFamily="34" charset="0"/>
              <a:buChar char="•"/>
              <a:defRPr sz="1800" kern="1200">
                <a:solidFill>
                  <a:schemeClr val="tx1">
                    <a:lumMod val="85000"/>
                    <a:lumOff val="15000"/>
                  </a:schemeClr>
                </a:solidFill>
                <a:latin typeface="+mn-lt"/>
                <a:ea typeface="+mn-ea"/>
                <a:cs typeface="Arial" pitchFamily="34" charset="0"/>
              </a:defRPr>
            </a:lvl4pPr>
            <a:lvl5pPr marL="2057400" indent="-228600" algn="l" defTabSz="914400" rtl="0" eaLnBrk="1" latinLnBrk="0" hangingPunct="1">
              <a:spcBef>
                <a:spcPct val="20000"/>
              </a:spcBef>
              <a:buClr>
                <a:srgbClr val="00572F"/>
              </a:buClr>
              <a:buFont typeface="Arial" panose="020B0604020202020204" pitchFamily="34" charset="0"/>
              <a:buChar char="•"/>
              <a:defRPr sz="1600" kern="1200">
                <a:solidFill>
                  <a:schemeClr val="tx1">
                    <a:lumMod val="85000"/>
                    <a:lumOff val="15000"/>
                  </a:schemeClr>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90000"/>
              </a:lnSpc>
              <a:buFontTx/>
              <a:buNone/>
            </a:pPr>
            <a:r>
              <a:rPr lang="en-CA" altLang="en-US" b="1" dirty="0">
                <a:solidFill>
                  <a:srgbClr val="FF0000"/>
                </a:solidFill>
              </a:rPr>
              <a:t>2021 Fire Season saw the most Hectares burnt in a fire season since 1995</a:t>
            </a:r>
          </a:p>
          <a:p>
            <a:pPr>
              <a:lnSpc>
                <a:spcPct val="90000"/>
              </a:lnSpc>
            </a:pPr>
            <a:endParaRPr lang="en-CA" altLang="en-US" sz="500" dirty="0"/>
          </a:p>
          <a:p>
            <a:pPr>
              <a:lnSpc>
                <a:spcPct val="90000"/>
              </a:lnSpc>
            </a:pPr>
            <a:r>
              <a:rPr lang="en-CA" altLang="en-US" sz="1800" b="1" dirty="0"/>
              <a:t>1,201 wildfires in Ontario that MNRF actioned</a:t>
            </a:r>
          </a:p>
          <a:p>
            <a:pPr lvl="1">
              <a:lnSpc>
                <a:spcPct val="90000"/>
              </a:lnSpc>
            </a:pPr>
            <a:r>
              <a:rPr lang="en-CA" altLang="en-US" b="1" dirty="0"/>
              <a:t>78% lightning caused / 22% human caused </a:t>
            </a:r>
          </a:p>
          <a:p>
            <a:pPr lvl="1">
              <a:lnSpc>
                <a:spcPct val="90000"/>
              </a:lnSpc>
            </a:pPr>
            <a:r>
              <a:rPr lang="en-CA" altLang="en-US" b="1" dirty="0"/>
              <a:t>1,058 fires with a full suppression objective</a:t>
            </a:r>
          </a:p>
          <a:p>
            <a:pPr lvl="1">
              <a:lnSpc>
                <a:spcPct val="90000"/>
              </a:lnSpc>
            </a:pPr>
            <a:r>
              <a:rPr lang="en-CA" altLang="en-US" b="1" dirty="0"/>
              <a:t>143 fires either monitored, or modified response</a:t>
            </a:r>
          </a:p>
          <a:p>
            <a:pPr>
              <a:lnSpc>
                <a:spcPct val="90000"/>
              </a:lnSpc>
              <a:buFontTx/>
              <a:buNone/>
            </a:pPr>
            <a:endParaRPr lang="en-CA" altLang="en-US" sz="500" b="1" dirty="0"/>
          </a:p>
          <a:p>
            <a:pPr algn="ctr">
              <a:lnSpc>
                <a:spcPct val="90000"/>
              </a:lnSpc>
              <a:buFontTx/>
              <a:buNone/>
            </a:pPr>
            <a:r>
              <a:rPr lang="en-CA" altLang="en-US" b="1" dirty="0">
                <a:solidFill>
                  <a:srgbClr val="FF0000"/>
                </a:solidFill>
              </a:rPr>
              <a:t>793,533 hectares burned</a:t>
            </a:r>
            <a:endParaRPr lang="en-CA" altLang="en-US" dirty="0">
              <a:solidFill>
                <a:srgbClr val="FF0000"/>
              </a:solidFill>
            </a:endParaRPr>
          </a:p>
        </p:txBody>
      </p:sp>
      <p:pic>
        <p:nvPicPr>
          <p:cNvPr id="9" name="Picture 8">
            <a:extLst>
              <a:ext uri="{FF2B5EF4-FFF2-40B4-BE49-F238E27FC236}">
                <a16:creationId xmlns:a16="http://schemas.microsoft.com/office/drawing/2014/main" id="{F9101627-F3C0-4E1C-9BD1-F04CBA26EA71}"/>
              </a:ext>
            </a:extLst>
          </p:cNvPr>
          <p:cNvPicPr>
            <a:picLocks noChangeAspect="1"/>
          </p:cNvPicPr>
          <p:nvPr/>
        </p:nvPicPr>
        <p:blipFill>
          <a:blip r:embed="rId4"/>
          <a:stretch>
            <a:fillRect/>
          </a:stretch>
        </p:blipFill>
        <p:spPr>
          <a:xfrm>
            <a:off x="50891" y="4196025"/>
            <a:ext cx="6114818" cy="1524132"/>
          </a:xfrm>
          <a:prstGeom prst="rect">
            <a:avLst/>
          </a:prstGeom>
        </p:spPr>
      </p:pic>
      <p:pic>
        <p:nvPicPr>
          <p:cNvPr id="2" name="Picture 1">
            <a:extLst>
              <a:ext uri="{FF2B5EF4-FFF2-40B4-BE49-F238E27FC236}">
                <a16:creationId xmlns:a16="http://schemas.microsoft.com/office/drawing/2014/main" id="{F92C2968-822C-4505-AEB1-C082CD63A7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6031" y="995757"/>
            <a:ext cx="5744537" cy="5854772"/>
          </a:xfrm>
          <a:prstGeom prst="rect">
            <a:avLst/>
          </a:prstGeom>
          <a:ln>
            <a:solidFill>
              <a:schemeClr val="accent1"/>
            </a:solidFill>
          </a:ln>
        </p:spPr>
      </p:pic>
      <p:pic>
        <p:nvPicPr>
          <p:cNvPr id="3" name="Picture 2">
            <a:extLst>
              <a:ext uri="{FF2B5EF4-FFF2-40B4-BE49-F238E27FC236}">
                <a16:creationId xmlns:a16="http://schemas.microsoft.com/office/drawing/2014/main" id="{D23FA251-3595-4DDA-9A56-EE8FC66590F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026" y="7471"/>
            <a:ext cx="8887968" cy="6858000"/>
          </a:xfrm>
          <a:prstGeom prst="rect">
            <a:avLst/>
          </a:prstGeom>
          <a:ln>
            <a:solidFill>
              <a:schemeClr val="accent1"/>
            </a:solidFill>
          </a:ln>
        </p:spPr>
      </p:pic>
      <p:pic>
        <p:nvPicPr>
          <p:cNvPr id="4" name="Picture 3">
            <a:extLst>
              <a:ext uri="{FF2B5EF4-FFF2-40B4-BE49-F238E27FC236}">
                <a16:creationId xmlns:a16="http://schemas.microsoft.com/office/drawing/2014/main" id="{C985FC92-5A80-4E66-BE26-98F2512D585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4112" y="0"/>
            <a:ext cx="8875776" cy="6858000"/>
          </a:xfrm>
          <a:prstGeom prst="rect">
            <a:avLst/>
          </a:prstGeom>
        </p:spPr>
      </p:pic>
      <p:pic>
        <p:nvPicPr>
          <p:cNvPr id="10" name="Picture 9">
            <a:extLst>
              <a:ext uri="{FF2B5EF4-FFF2-40B4-BE49-F238E27FC236}">
                <a16:creationId xmlns:a16="http://schemas.microsoft.com/office/drawing/2014/main" id="{736B2844-9CF9-4812-B303-DE0F1DD2087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0" y="-7471"/>
            <a:ext cx="9144000" cy="6843058"/>
          </a:xfrm>
          <a:prstGeom prst="rect">
            <a:avLst/>
          </a:prstGeom>
        </p:spPr>
      </p:pic>
    </p:spTree>
    <p:extLst>
      <p:ext uri="{BB962C8B-B14F-4D97-AF65-F5344CB8AC3E}">
        <p14:creationId xmlns:p14="http://schemas.microsoft.com/office/powerpoint/2010/main" val="1120367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986E3D2-FAC7-44ED-8D5A-B32EE5EB9AE7}"/>
              </a:ext>
            </a:extLst>
          </p:cNvPr>
          <p:cNvSpPr>
            <a:spLocks noGrp="1"/>
          </p:cNvSpPr>
          <p:nvPr>
            <p:ph type="dt" sz="half" idx="2"/>
          </p:nvPr>
        </p:nvSpPr>
        <p:spPr/>
        <p:txBody>
          <a:bodyPr/>
          <a:lstStyle/>
          <a:p>
            <a:fld id="{040D629B-542C-463E-A174-5CF7A8FF1331}" type="datetime1">
              <a:rPr lang="en-US" smtClean="0"/>
              <a:t>10/21/2024</a:t>
            </a:fld>
            <a:endParaRPr lang="en-US" dirty="0"/>
          </a:p>
        </p:txBody>
      </p:sp>
      <p:pic>
        <p:nvPicPr>
          <p:cNvPr id="6" name="Picture 5">
            <a:extLst>
              <a:ext uri="{FF2B5EF4-FFF2-40B4-BE49-F238E27FC236}">
                <a16:creationId xmlns:a16="http://schemas.microsoft.com/office/drawing/2014/main" id="{BAA978D3-0744-44DC-82E2-8F78574582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65" y="209"/>
            <a:ext cx="9144000" cy="5772911"/>
          </a:xfrm>
          <a:prstGeom prst="rect">
            <a:avLst/>
          </a:prstGeom>
        </p:spPr>
      </p:pic>
      <p:sp>
        <p:nvSpPr>
          <p:cNvPr id="7" name="TextBox 6">
            <a:extLst>
              <a:ext uri="{FF2B5EF4-FFF2-40B4-BE49-F238E27FC236}">
                <a16:creationId xmlns:a16="http://schemas.microsoft.com/office/drawing/2014/main" id="{02B800DC-957E-435E-A07A-332913E8FBBC}"/>
              </a:ext>
            </a:extLst>
          </p:cNvPr>
          <p:cNvSpPr txBox="1"/>
          <p:nvPr/>
        </p:nvSpPr>
        <p:spPr>
          <a:xfrm>
            <a:off x="309519" y="121960"/>
            <a:ext cx="8524962" cy="769441"/>
          </a:xfrm>
          <a:prstGeom prst="rect">
            <a:avLst/>
          </a:prstGeom>
          <a:noFill/>
        </p:spPr>
        <p:txBody>
          <a:bodyPr wrap="none" rtlCol="0">
            <a:spAutoFit/>
          </a:bodyPr>
          <a:lstStyle/>
          <a:p>
            <a:r>
              <a:rPr lang="en-US" sz="4400" b="1" dirty="0"/>
              <a:t>Wildland Fire Negative Impacts</a:t>
            </a:r>
            <a:endParaRPr lang="en-CA" sz="4400" b="1" dirty="0"/>
          </a:p>
        </p:txBody>
      </p:sp>
      <p:pic>
        <p:nvPicPr>
          <p:cNvPr id="2" name="Picture 1">
            <a:extLst>
              <a:ext uri="{FF2B5EF4-FFF2-40B4-BE49-F238E27FC236}">
                <a16:creationId xmlns:a16="http://schemas.microsoft.com/office/drawing/2014/main" id="{BE5F15F8-FEE5-458D-B722-982D8A87CD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5752" y="-209"/>
            <a:ext cx="8192496" cy="6858000"/>
          </a:xfrm>
          <a:prstGeom prst="rect">
            <a:avLst/>
          </a:prstGeom>
        </p:spPr>
      </p:pic>
      <p:sp>
        <p:nvSpPr>
          <p:cNvPr id="8" name="Freeform: Shape 7">
            <a:extLst>
              <a:ext uri="{FF2B5EF4-FFF2-40B4-BE49-F238E27FC236}">
                <a16:creationId xmlns:a16="http://schemas.microsoft.com/office/drawing/2014/main" id="{A3D73B27-BDA6-4752-BC78-D3299E043081}"/>
              </a:ext>
            </a:extLst>
          </p:cNvPr>
          <p:cNvSpPr/>
          <p:nvPr/>
        </p:nvSpPr>
        <p:spPr>
          <a:xfrm>
            <a:off x="3294712" y="1819071"/>
            <a:ext cx="1724759" cy="3394954"/>
          </a:xfrm>
          <a:custGeom>
            <a:avLst/>
            <a:gdLst>
              <a:gd name="connsiteX0" fmla="*/ 350994 w 350994"/>
              <a:gd name="connsiteY0" fmla="*/ 0 h 311285"/>
              <a:gd name="connsiteX1" fmla="*/ 302356 w 350994"/>
              <a:gd name="connsiteY1" fmla="*/ 38911 h 311285"/>
              <a:gd name="connsiteX2" fmla="*/ 273173 w 350994"/>
              <a:gd name="connsiteY2" fmla="*/ 87549 h 311285"/>
              <a:gd name="connsiteX3" fmla="*/ 224535 w 350994"/>
              <a:gd name="connsiteY3" fmla="*/ 116732 h 311285"/>
              <a:gd name="connsiteX4" fmla="*/ 156441 w 350994"/>
              <a:gd name="connsiteY4" fmla="*/ 165370 h 311285"/>
              <a:gd name="connsiteX5" fmla="*/ 98075 w 350994"/>
              <a:gd name="connsiteY5" fmla="*/ 214009 h 311285"/>
              <a:gd name="connsiteX6" fmla="*/ 59165 w 350994"/>
              <a:gd name="connsiteY6" fmla="*/ 252919 h 311285"/>
              <a:gd name="connsiteX7" fmla="*/ 799 w 350994"/>
              <a:gd name="connsiteY7" fmla="*/ 301558 h 311285"/>
              <a:gd name="connsiteX8" fmla="*/ 799 w 350994"/>
              <a:gd name="connsiteY8" fmla="*/ 311285 h 311285"/>
              <a:gd name="connsiteX0" fmla="*/ 350994 w 350994"/>
              <a:gd name="connsiteY0" fmla="*/ 0 h 311285"/>
              <a:gd name="connsiteX1" fmla="*/ 302356 w 350994"/>
              <a:gd name="connsiteY1" fmla="*/ 38911 h 311285"/>
              <a:gd name="connsiteX2" fmla="*/ 273173 w 350994"/>
              <a:gd name="connsiteY2" fmla="*/ 87549 h 311285"/>
              <a:gd name="connsiteX3" fmla="*/ 224535 w 350994"/>
              <a:gd name="connsiteY3" fmla="*/ 116732 h 311285"/>
              <a:gd name="connsiteX4" fmla="*/ 156441 w 350994"/>
              <a:gd name="connsiteY4" fmla="*/ 165370 h 311285"/>
              <a:gd name="connsiteX5" fmla="*/ 98075 w 350994"/>
              <a:gd name="connsiteY5" fmla="*/ 214009 h 311285"/>
              <a:gd name="connsiteX6" fmla="*/ 799 w 350994"/>
              <a:gd name="connsiteY6" fmla="*/ 301558 h 311285"/>
              <a:gd name="connsiteX7" fmla="*/ 799 w 350994"/>
              <a:gd name="connsiteY7" fmla="*/ 311285 h 311285"/>
              <a:gd name="connsiteX0" fmla="*/ 350994 w 350994"/>
              <a:gd name="connsiteY0" fmla="*/ 0 h 311285"/>
              <a:gd name="connsiteX1" fmla="*/ 302356 w 350994"/>
              <a:gd name="connsiteY1" fmla="*/ 38911 h 311285"/>
              <a:gd name="connsiteX2" fmla="*/ 273173 w 350994"/>
              <a:gd name="connsiteY2" fmla="*/ 87549 h 311285"/>
              <a:gd name="connsiteX3" fmla="*/ 224535 w 350994"/>
              <a:gd name="connsiteY3" fmla="*/ 116732 h 311285"/>
              <a:gd name="connsiteX4" fmla="*/ 156441 w 350994"/>
              <a:gd name="connsiteY4" fmla="*/ 165370 h 311285"/>
              <a:gd name="connsiteX5" fmla="*/ 799 w 350994"/>
              <a:gd name="connsiteY5" fmla="*/ 301558 h 311285"/>
              <a:gd name="connsiteX6" fmla="*/ 799 w 350994"/>
              <a:gd name="connsiteY6" fmla="*/ 311285 h 311285"/>
              <a:gd name="connsiteX0" fmla="*/ 350994 w 350994"/>
              <a:gd name="connsiteY0" fmla="*/ 0 h 311285"/>
              <a:gd name="connsiteX1" fmla="*/ 302356 w 350994"/>
              <a:gd name="connsiteY1" fmla="*/ 38911 h 311285"/>
              <a:gd name="connsiteX2" fmla="*/ 273173 w 350994"/>
              <a:gd name="connsiteY2" fmla="*/ 87549 h 311285"/>
              <a:gd name="connsiteX3" fmla="*/ 224535 w 350994"/>
              <a:gd name="connsiteY3" fmla="*/ 116732 h 311285"/>
              <a:gd name="connsiteX4" fmla="*/ 799 w 350994"/>
              <a:gd name="connsiteY4" fmla="*/ 301558 h 311285"/>
              <a:gd name="connsiteX5" fmla="*/ 799 w 350994"/>
              <a:gd name="connsiteY5" fmla="*/ 311285 h 311285"/>
              <a:gd name="connsiteX0" fmla="*/ 350994 w 350994"/>
              <a:gd name="connsiteY0" fmla="*/ 0 h 311285"/>
              <a:gd name="connsiteX1" fmla="*/ 302356 w 350994"/>
              <a:gd name="connsiteY1" fmla="*/ 38911 h 311285"/>
              <a:gd name="connsiteX2" fmla="*/ 273173 w 350994"/>
              <a:gd name="connsiteY2" fmla="*/ 87549 h 311285"/>
              <a:gd name="connsiteX3" fmla="*/ 799 w 350994"/>
              <a:gd name="connsiteY3" fmla="*/ 301558 h 311285"/>
              <a:gd name="connsiteX4" fmla="*/ 799 w 350994"/>
              <a:gd name="connsiteY4" fmla="*/ 311285 h 311285"/>
              <a:gd name="connsiteX0" fmla="*/ 350195 w 350195"/>
              <a:gd name="connsiteY0" fmla="*/ 0 h 301558"/>
              <a:gd name="connsiteX1" fmla="*/ 301557 w 350195"/>
              <a:gd name="connsiteY1" fmla="*/ 38911 h 301558"/>
              <a:gd name="connsiteX2" fmla="*/ 272374 w 350195"/>
              <a:gd name="connsiteY2" fmla="*/ 87549 h 301558"/>
              <a:gd name="connsiteX3" fmla="*/ 0 w 350195"/>
              <a:gd name="connsiteY3" fmla="*/ 301558 h 301558"/>
              <a:gd name="connsiteX0" fmla="*/ 350195 w 350195"/>
              <a:gd name="connsiteY0" fmla="*/ 0 h 301558"/>
              <a:gd name="connsiteX1" fmla="*/ 301557 w 350195"/>
              <a:gd name="connsiteY1" fmla="*/ 38911 h 301558"/>
              <a:gd name="connsiteX2" fmla="*/ 184825 w 350195"/>
              <a:gd name="connsiteY2" fmla="*/ 145915 h 301558"/>
              <a:gd name="connsiteX3" fmla="*/ 0 w 350195"/>
              <a:gd name="connsiteY3" fmla="*/ 301558 h 301558"/>
              <a:gd name="connsiteX0" fmla="*/ 797668 w 797668"/>
              <a:gd name="connsiteY0" fmla="*/ 0 h 953311"/>
              <a:gd name="connsiteX1" fmla="*/ 749030 w 797668"/>
              <a:gd name="connsiteY1" fmla="*/ 38911 h 953311"/>
              <a:gd name="connsiteX2" fmla="*/ 632298 w 797668"/>
              <a:gd name="connsiteY2" fmla="*/ 145915 h 953311"/>
              <a:gd name="connsiteX3" fmla="*/ 0 w 797668"/>
              <a:gd name="connsiteY3" fmla="*/ 953311 h 953311"/>
              <a:gd name="connsiteX0" fmla="*/ 797668 w 1498807"/>
              <a:gd name="connsiteY0" fmla="*/ 720420 h 1673731"/>
              <a:gd name="connsiteX1" fmla="*/ 1498060 w 1498807"/>
              <a:gd name="connsiteY1" fmla="*/ 573 h 1673731"/>
              <a:gd name="connsiteX2" fmla="*/ 632298 w 1498807"/>
              <a:gd name="connsiteY2" fmla="*/ 866335 h 1673731"/>
              <a:gd name="connsiteX3" fmla="*/ 0 w 1498807"/>
              <a:gd name="connsiteY3" fmla="*/ 1673731 h 1673731"/>
              <a:gd name="connsiteX0" fmla="*/ 1634247 w 1634247"/>
              <a:gd name="connsiteY0" fmla="*/ 3494 h 1783656"/>
              <a:gd name="connsiteX1" fmla="*/ 1498060 w 1634247"/>
              <a:gd name="connsiteY1" fmla="*/ 110498 h 1783656"/>
              <a:gd name="connsiteX2" fmla="*/ 632298 w 1634247"/>
              <a:gd name="connsiteY2" fmla="*/ 976260 h 1783656"/>
              <a:gd name="connsiteX3" fmla="*/ 0 w 1634247"/>
              <a:gd name="connsiteY3" fmla="*/ 1783656 h 1783656"/>
              <a:gd name="connsiteX0" fmla="*/ 1634247 w 1634247"/>
              <a:gd name="connsiteY0" fmla="*/ 0 h 1780162"/>
              <a:gd name="connsiteX1" fmla="*/ 1498060 w 1634247"/>
              <a:gd name="connsiteY1" fmla="*/ 107004 h 1780162"/>
              <a:gd name="connsiteX2" fmla="*/ 875489 w 1634247"/>
              <a:gd name="connsiteY2" fmla="*/ 622570 h 1780162"/>
              <a:gd name="connsiteX3" fmla="*/ 0 w 1634247"/>
              <a:gd name="connsiteY3" fmla="*/ 1780162 h 1780162"/>
              <a:gd name="connsiteX0" fmla="*/ 1585609 w 1585609"/>
              <a:gd name="connsiteY0" fmla="*/ 0 h 1177047"/>
              <a:gd name="connsiteX1" fmla="*/ 1449422 w 1585609"/>
              <a:gd name="connsiteY1" fmla="*/ 107004 h 1177047"/>
              <a:gd name="connsiteX2" fmla="*/ 826851 w 1585609"/>
              <a:gd name="connsiteY2" fmla="*/ 622570 h 1177047"/>
              <a:gd name="connsiteX3" fmla="*/ 0 w 1585609"/>
              <a:gd name="connsiteY3" fmla="*/ 1177047 h 1177047"/>
              <a:gd name="connsiteX0" fmla="*/ 1585609 w 1585609"/>
              <a:gd name="connsiteY0" fmla="*/ 0 h 1177047"/>
              <a:gd name="connsiteX1" fmla="*/ 1449422 w 1585609"/>
              <a:gd name="connsiteY1" fmla="*/ 107004 h 1177047"/>
              <a:gd name="connsiteX2" fmla="*/ 710119 w 1585609"/>
              <a:gd name="connsiteY2" fmla="*/ 194553 h 1177047"/>
              <a:gd name="connsiteX3" fmla="*/ 0 w 1585609"/>
              <a:gd name="connsiteY3" fmla="*/ 1177047 h 1177047"/>
              <a:gd name="connsiteX0" fmla="*/ 1585609 w 1585609"/>
              <a:gd name="connsiteY0" fmla="*/ 284362 h 1461409"/>
              <a:gd name="connsiteX1" fmla="*/ 1459149 w 1585609"/>
              <a:gd name="connsiteY1" fmla="*/ 2259 h 1461409"/>
              <a:gd name="connsiteX2" fmla="*/ 710119 w 1585609"/>
              <a:gd name="connsiteY2" fmla="*/ 478915 h 1461409"/>
              <a:gd name="connsiteX3" fmla="*/ 0 w 1585609"/>
              <a:gd name="connsiteY3" fmla="*/ 1461409 h 1461409"/>
              <a:gd name="connsiteX0" fmla="*/ 3083668 w 3083668"/>
              <a:gd name="connsiteY0" fmla="*/ 1159340 h 1480353"/>
              <a:gd name="connsiteX1" fmla="*/ 1459149 w 3083668"/>
              <a:gd name="connsiteY1" fmla="*/ 21203 h 1480353"/>
              <a:gd name="connsiteX2" fmla="*/ 710119 w 3083668"/>
              <a:gd name="connsiteY2" fmla="*/ 497859 h 1480353"/>
              <a:gd name="connsiteX3" fmla="*/ 0 w 3083668"/>
              <a:gd name="connsiteY3" fmla="*/ 1480353 h 1480353"/>
              <a:gd name="connsiteX0" fmla="*/ 3083668 w 3083668"/>
              <a:gd name="connsiteY0" fmla="*/ 1003475 h 1324488"/>
              <a:gd name="connsiteX1" fmla="*/ 1848256 w 3083668"/>
              <a:gd name="connsiteY1" fmla="*/ 30708 h 1324488"/>
              <a:gd name="connsiteX2" fmla="*/ 710119 w 3083668"/>
              <a:gd name="connsiteY2" fmla="*/ 341994 h 1324488"/>
              <a:gd name="connsiteX3" fmla="*/ 0 w 3083668"/>
              <a:gd name="connsiteY3" fmla="*/ 1324488 h 1324488"/>
              <a:gd name="connsiteX0" fmla="*/ 2928025 w 2928025"/>
              <a:gd name="connsiteY0" fmla="*/ 1003475 h 1324488"/>
              <a:gd name="connsiteX1" fmla="*/ 1848256 w 2928025"/>
              <a:gd name="connsiteY1" fmla="*/ 30708 h 1324488"/>
              <a:gd name="connsiteX2" fmla="*/ 710119 w 2928025"/>
              <a:gd name="connsiteY2" fmla="*/ 341994 h 1324488"/>
              <a:gd name="connsiteX3" fmla="*/ 0 w 2928025"/>
              <a:gd name="connsiteY3" fmla="*/ 1324488 h 1324488"/>
              <a:gd name="connsiteX0" fmla="*/ 2928025 w 2928025"/>
              <a:gd name="connsiteY0" fmla="*/ 891913 h 1212926"/>
              <a:gd name="connsiteX1" fmla="*/ 2071992 w 2928025"/>
              <a:gd name="connsiteY1" fmla="*/ 45606 h 1212926"/>
              <a:gd name="connsiteX2" fmla="*/ 710119 w 2928025"/>
              <a:gd name="connsiteY2" fmla="*/ 230432 h 1212926"/>
              <a:gd name="connsiteX3" fmla="*/ 0 w 2928025"/>
              <a:gd name="connsiteY3" fmla="*/ 1212926 h 1212926"/>
              <a:gd name="connsiteX0" fmla="*/ 2928025 w 2928025"/>
              <a:gd name="connsiteY0" fmla="*/ 878573 h 1199586"/>
              <a:gd name="connsiteX1" fmla="*/ 2071992 w 2928025"/>
              <a:gd name="connsiteY1" fmla="*/ 32266 h 1199586"/>
              <a:gd name="connsiteX2" fmla="*/ 680936 w 2928025"/>
              <a:gd name="connsiteY2" fmla="*/ 275458 h 1199586"/>
              <a:gd name="connsiteX3" fmla="*/ 0 w 2928025"/>
              <a:gd name="connsiteY3" fmla="*/ 1199586 h 1199586"/>
              <a:gd name="connsiteX0" fmla="*/ 2928025 w 2928025"/>
              <a:gd name="connsiteY0" fmla="*/ 949723 h 1270736"/>
              <a:gd name="connsiteX1" fmla="*/ 1994171 w 2928025"/>
              <a:gd name="connsiteY1" fmla="*/ 25595 h 1270736"/>
              <a:gd name="connsiteX2" fmla="*/ 680936 w 2928025"/>
              <a:gd name="connsiteY2" fmla="*/ 346608 h 1270736"/>
              <a:gd name="connsiteX3" fmla="*/ 0 w 2928025"/>
              <a:gd name="connsiteY3" fmla="*/ 1270736 h 1270736"/>
              <a:gd name="connsiteX0" fmla="*/ 2928025 w 2928025"/>
              <a:gd name="connsiteY0" fmla="*/ 957541 h 1278554"/>
              <a:gd name="connsiteX1" fmla="*/ 1994171 w 2928025"/>
              <a:gd name="connsiteY1" fmla="*/ 33413 h 1278554"/>
              <a:gd name="connsiteX2" fmla="*/ 680936 w 2928025"/>
              <a:gd name="connsiteY2" fmla="*/ 305787 h 1278554"/>
              <a:gd name="connsiteX3" fmla="*/ 0 w 2928025"/>
              <a:gd name="connsiteY3" fmla="*/ 1278554 h 1278554"/>
              <a:gd name="connsiteX0" fmla="*/ 3171217 w 3171217"/>
              <a:gd name="connsiteY0" fmla="*/ 1026051 h 3214774"/>
              <a:gd name="connsiteX1" fmla="*/ 2237363 w 3171217"/>
              <a:gd name="connsiteY1" fmla="*/ 101923 h 3214774"/>
              <a:gd name="connsiteX2" fmla="*/ 924128 w 3171217"/>
              <a:gd name="connsiteY2" fmla="*/ 374297 h 3214774"/>
              <a:gd name="connsiteX3" fmla="*/ 0 w 3171217"/>
              <a:gd name="connsiteY3" fmla="*/ 3214774 h 3214774"/>
              <a:gd name="connsiteX0" fmla="*/ 3171217 w 3171217"/>
              <a:gd name="connsiteY0" fmla="*/ 1016873 h 3205596"/>
              <a:gd name="connsiteX1" fmla="*/ 2237363 w 3171217"/>
              <a:gd name="connsiteY1" fmla="*/ 92745 h 3205596"/>
              <a:gd name="connsiteX2" fmla="*/ 661481 w 3171217"/>
              <a:gd name="connsiteY2" fmla="*/ 384574 h 3205596"/>
              <a:gd name="connsiteX3" fmla="*/ 0 w 3171217"/>
              <a:gd name="connsiteY3" fmla="*/ 3205596 h 3205596"/>
              <a:gd name="connsiteX0" fmla="*/ 3317132 w 3317132"/>
              <a:gd name="connsiteY0" fmla="*/ 912789 h 3198789"/>
              <a:gd name="connsiteX1" fmla="*/ 2237363 w 3317132"/>
              <a:gd name="connsiteY1" fmla="*/ 85938 h 3198789"/>
              <a:gd name="connsiteX2" fmla="*/ 661481 w 3317132"/>
              <a:gd name="connsiteY2" fmla="*/ 377767 h 3198789"/>
              <a:gd name="connsiteX3" fmla="*/ 0 w 3317132"/>
              <a:gd name="connsiteY3" fmla="*/ 3198789 h 3198789"/>
              <a:gd name="connsiteX0" fmla="*/ 3317132 w 3317132"/>
              <a:gd name="connsiteY0" fmla="*/ 831137 h 3117137"/>
              <a:gd name="connsiteX1" fmla="*/ 2237363 w 3317132"/>
              <a:gd name="connsiteY1" fmla="*/ 4286 h 3117137"/>
              <a:gd name="connsiteX2" fmla="*/ 515566 w 3317132"/>
              <a:gd name="connsiteY2" fmla="*/ 636583 h 3117137"/>
              <a:gd name="connsiteX3" fmla="*/ 0 w 3317132"/>
              <a:gd name="connsiteY3" fmla="*/ 3117137 h 3117137"/>
              <a:gd name="connsiteX0" fmla="*/ 2665379 w 2665379"/>
              <a:gd name="connsiteY0" fmla="*/ 215637 h 3124207"/>
              <a:gd name="connsiteX1" fmla="*/ 2237363 w 2665379"/>
              <a:gd name="connsiteY1" fmla="*/ 11356 h 3124207"/>
              <a:gd name="connsiteX2" fmla="*/ 515566 w 2665379"/>
              <a:gd name="connsiteY2" fmla="*/ 643653 h 3124207"/>
              <a:gd name="connsiteX3" fmla="*/ 0 w 2665379"/>
              <a:gd name="connsiteY3" fmla="*/ 3124207 h 3124207"/>
              <a:gd name="connsiteX0" fmla="*/ 2665379 w 2665379"/>
              <a:gd name="connsiteY0" fmla="*/ 96035 h 3004605"/>
              <a:gd name="connsiteX1" fmla="*/ 1381329 w 2665379"/>
              <a:gd name="connsiteY1" fmla="*/ 18213 h 3004605"/>
              <a:gd name="connsiteX2" fmla="*/ 515566 w 2665379"/>
              <a:gd name="connsiteY2" fmla="*/ 524051 h 3004605"/>
              <a:gd name="connsiteX3" fmla="*/ 0 w 2665379"/>
              <a:gd name="connsiteY3" fmla="*/ 3004605 h 3004605"/>
              <a:gd name="connsiteX0" fmla="*/ 1838527 w 1838527"/>
              <a:gd name="connsiteY0" fmla="*/ 0 h 3132306"/>
              <a:gd name="connsiteX1" fmla="*/ 1381329 w 1838527"/>
              <a:gd name="connsiteY1" fmla="*/ 145914 h 3132306"/>
              <a:gd name="connsiteX2" fmla="*/ 515566 w 1838527"/>
              <a:gd name="connsiteY2" fmla="*/ 651752 h 3132306"/>
              <a:gd name="connsiteX3" fmla="*/ 0 w 1838527"/>
              <a:gd name="connsiteY3" fmla="*/ 3132306 h 3132306"/>
              <a:gd name="connsiteX0" fmla="*/ 1838527 w 1838527"/>
              <a:gd name="connsiteY0" fmla="*/ 6710 h 3139016"/>
              <a:gd name="connsiteX1" fmla="*/ 1284053 w 1838527"/>
              <a:gd name="connsiteY1" fmla="*/ 65075 h 3139016"/>
              <a:gd name="connsiteX2" fmla="*/ 515566 w 1838527"/>
              <a:gd name="connsiteY2" fmla="*/ 658462 h 3139016"/>
              <a:gd name="connsiteX3" fmla="*/ 0 w 1838527"/>
              <a:gd name="connsiteY3" fmla="*/ 3139016 h 3139016"/>
              <a:gd name="connsiteX0" fmla="*/ 1838527 w 1838527"/>
              <a:gd name="connsiteY0" fmla="*/ 18417 h 3150723"/>
              <a:gd name="connsiteX1" fmla="*/ 1284053 w 1838527"/>
              <a:gd name="connsiteY1" fmla="*/ 76782 h 3150723"/>
              <a:gd name="connsiteX2" fmla="*/ 447473 w 1838527"/>
              <a:gd name="connsiteY2" fmla="*/ 845267 h 3150723"/>
              <a:gd name="connsiteX3" fmla="*/ 0 w 1838527"/>
              <a:gd name="connsiteY3" fmla="*/ 3150723 h 3150723"/>
              <a:gd name="connsiteX0" fmla="*/ 1838527 w 1838527"/>
              <a:gd name="connsiteY0" fmla="*/ 0 h 3132306"/>
              <a:gd name="connsiteX1" fmla="*/ 1031133 w 1838527"/>
              <a:gd name="connsiteY1" fmla="*/ 243190 h 3132306"/>
              <a:gd name="connsiteX2" fmla="*/ 447473 w 1838527"/>
              <a:gd name="connsiteY2" fmla="*/ 826850 h 3132306"/>
              <a:gd name="connsiteX3" fmla="*/ 0 w 1838527"/>
              <a:gd name="connsiteY3" fmla="*/ 3132306 h 3132306"/>
              <a:gd name="connsiteX0" fmla="*/ 1838527 w 1838527"/>
              <a:gd name="connsiteY0" fmla="*/ 2535 h 3134841"/>
              <a:gd name="connsiteX1" fmla="*/ 1031133 w 1838527"/>
              <a:gd name="connsiteY1" fmla="*/ 245725 h 3134841"/>
              <a:gd name="connsiteX2" fmla="*/ 204282 w 1838527"/>
              <a:gd name="connsiteY2" fmla="*/ 1928611 h 3134841"/>
              <a:gd name="connsiteX3" fmla="*/ 0 w 1838527"/>
              <a:gd name="connsiteY3" fmla="*/ 3134841 h 3134841"/>
              <a:gd name="connsiteX0" fmla="*/ 1650034 w 1650034"/>
              <a:gd name="connsiteY0" fmla="*/ 2535 h 3543403"/>
              <a:gd name="connsiteX1" fmla="*/ 842640 w 1650034"/>
              <a:gd name="connsiteY1" fmla="*/ 245725 h 3543403"/>
              <a:gd name="connsiteX2" fmla="*/ 15789 w 1650034"/>
              <a:gd name="connsiteY2" fmla="*/ 1928611 h 3543403"/>
              <a:gd name="connsiteX3" fmla="*/ 258979 w 1650034"/>
              <a:gd name="connsiteY3" fmla="*/ 3543403 h 3543403"/>
              <a:gd name="connsiteX0" fmla="*/ 1945245 w 1945245"/>
              <a:gd name="connsiteY0" fmla="*/ 18297 h 3559165"/>
              <a:gd name="connsiteX1" fmla="*/ 1137851 w 1945245"/>
              <a:gd name="connsiteY1" fmla="*/ 261487 h 3559165"/>
              <a:gd name="connsiteX2" fmla="*/ 9442 w 1945245"/>
              <a:gd name="connsiteY2" fmla="*/ 2294569 h 3559165"/>
              <a:gd name="connsiteX3" fmla="*/ 554190 w 1945245"/>
              <a:gd name="connsiteY3" fmla="*/ 3559165 h 3559165"/>
              <a:gd name="connsiteX0" fmla="*/ 1943383 w 1943383"/>
              <a:gd name="connsiteY0" fmla="*/ 18297 h 3568893"/>
              <a:gd name="connsiteX1" fmla="*/ 1135989 w 1943383"/>
              <a:gd name="connsiteY1" fmla="*/ 261487 h 3568893"/>
              <a:gd name="connsiteX2" fmla="*/ 7580 w 1943383"/>
              <a:gd name="connsiteY2" fmla="*/ 2294569 h 3568893"/>
              <a:gd name="connsiteX3" fmla="*/ 600966 w 1943383"/>
              <a:gd name="connsiteY3" fmla="*/ 3568893 h 3568893"/>
              <a:gd name="connsiteX0" fmla="*/ 1944667 w 1944667"/>
              <a:gd name="connsiteY0" fmla="*/ 18297 h 3568893"/>
              <a:gd name="connsiteX1" fmla="*/ 1137273 w 1944667"/>
              <a:gd name="connsiteY1" fmla="*/ 261487 h 3568893"/>
              <a:gd name="connsiteX2" fmla="*/ 8864 w 1944667"/>
              <a:gd name="connsiteY2" fmla="*/ 2294569 h 3568893"/>
              <a:gd name="connsiteX3" fmla="*/ 602250 w 1944667"/>
              <a:gd name="connsiteY3" fmla="*/ 3568893 h 3568893"/>
              <a:gd name="connsiteX0" fmla="*/ 2055672 w 2055672"/>
              <a:gd name="connsiteY0" fmla="*/ 18297 h 3325702"/>
              <a:gd name="connsiteX1" fmla="*/ 1248278 w 2055672"/>
              <a:gd name="connsiteY1" fmla="*/ 261487 h 3325702"/>
              <a:gd name="connsiteX2" fmla="*/ 119869 w 2055672"/>
              <a:gd name="connsiteY2" fmla="*/ 2294569 h 3325702"/>
              <a:gd name="connsiteX3" fmla="*/ 80958 w 2055672"/>
              <a:gd name="connsiteY3" fmla="*/ 3325702 h 3325702"/>
              <a:gd name="connsiteX0" fmla="*/ 2034547 w 2034547"/>
              <a:gd name="connsiteY0" fmla="*/ 18297 h 3325702"/>
              <a:gd name="connsiteX1" fmla="*/ 1227153 w 2034547"/>
              <a:gd name="connsiteY1" fmla="*/ 261487 h 3325702"/>
              <a:gd name="connsiteX2" fmla="*/ 98744 w 2034547"/>
              <a:gd name="connsiteY2" fmla="*/ 2294569 h 3325702"/>
              <a:gd name="connsiteX3" fmla="*/ 59833 w 2034547"/>
              <a:gd name="connsiteY3" fmla="*/ 3325702 h 3325702"/>
              <a:gd name="connsiteX0" fmla="*/ 1762173 w 1762173"/>
              <a:gd name="connsiteY0" fmla="*/ 0 h 3394954"/>
              <a:gd name="connsiteX1" fmla="*/ 1227153 w 1762173"/>
              <a:gd name="connsiteY1" fmla="*/ 330739 h 3394954"/>
              <a:gd name="connsiteX2" fmla="*/ 98744 w 1762173"/>
              <a:gd name="connsiteY2" fmla="*/ 2363821 h 3394954"/>
              <a:gd name="connsiteX3" fmla="*/ 59833 w 1762173"/>
              <a:gd name="connsiteY3" fmla="*/ 3394954 h 3394954"/>
              <a:gd name="connsiteX0" fmla="*/ 1724759 w 1724759"/>
              <a:gd name="connsiteY0" fmla="*/ 0 h 3394954"/>
              <a:gd name="connsiteX1" fmla="*/ 664445 w 1724759"/>
              <a:gd name="connsiteY1" fmla="*/ 943582 h 3394954"/>
              <a:gd name="connsiteX2" fmla="*/ 61330 w 1724759"/>
              <a:gd name="connsiteY2" fmla="*/ 2363821 h 3394954"/>
              <a:gd name="connsiteX3" fmla="*/ 22419 w 1724759"/>
              <a:gd name="connsiteY3" fmla="*/ 3394954 h 3394954"/>
            </a:gdLst>
            <a:ahLst/>
            <a:cxnLst>
              <a:cxn ang="0">
                <a:pos x="connsiteX0" y="connsiteY0"/>
              </a:cxn>
              <a:cxn ang="0">
                <a:pos x="connsiteX1" y="connsiteY1"/>
              </a:cxn>
              <a:cxn ang="0">
                <a:pos x="connsiteX2" y="connsiteY2"/>
              </a:cxn>
              <a:cxn ang="0">
                <a:pos x="connsiteX3" y="connsiteY3"/>
              </a:cxn>
            </a:cxnLst>
            <a:rect l="l" t="t" r="r" b="b"/>
            <a:pathLst>
              <a:path w="1724759" h="3394954">
                <a:moveTo>
                  <a:pt x="1724759" y="0"/>
                </a:moveTo>
                <a:cubicBezTo>
                  <a:pt x="1708546" y="12970"/>
                  <a:pt x="941683" y="549612"/>
                  <a:pt x="664445" y="943582"/>
                </a:cubicBezTo>
                <a:cubicBezTo>
                  <a:pt x="387207" y="1337552"/>
                  <a:pt x="168334" y="1955259"/>
                  <a:pt x="61330" y="2363821"/>
                </a:cubicBezTo>
                <a:cubicBezTo>
                  <a:pt x="-45674" y="2772383"/>
                  <a:pt x="19176" y="3260388"/>
                  <a:pt x="22419" y="3394954"/>
                </a:cubicBezTo>
              </a:path>
            </a:pathLst>
          </a:custGeom>
          <a:noFill/>
          <a:ln w="47625">
            <a:solidFill>
              <a:schemeClr val="accent2"/>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631823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FDEBDB-BD5C-4CAE-AC9D-E33AB2FDA95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769938"/>
            <a:ext cx="9144000" cy="4988261"/>
          </a:xfrm>
          <a:prstGeom prst="rect">
            <a:avLst/>
          </a:prstGeom>
        </p:spPr>
      </p:pic>
      <p:sp>
        <p:nvSpPr>
          <p:cNvPr id="5" name="Date Placeholder 4">
            <a:extLst>
              <a:ext uri="{FF2B5EF4-FFF2-40B4-BE49-F238E27FC236}">
                <a16:creationId xmlns:a16="http://schemas.microsoft.com/office/drawing/2014/main" id="{4F49B719-EECC-4064-BF2A-46720A7817A2}"/>
              </a:ext>
            </a:extLst>
          </p:cNvPr>
          <p:cNvSpPr>
            <a:spLocks noGrp="1"/>
          </p:cNvSpPr>
          <p:nvPr>
            <p:ph type="dt" sz="half" idx="2"/>
          </p:nvPr>
        </p:nvSpPr>
        <p:spPr/>
        <p:txBody>
          <a:bodyPr/>
          <a:lstStyle/>
          <a:p>
            <a:fld id="{040D629B-542C-463E-A174-5CF7A8FF1331}" type="datetime1">
              <a:rPr lang="en-US" smtClean="0"/>
              <a:t>10/21/2024</a:t>
            </a:fld>
            <a:endParaRPr lang="en-US" dirty="0"/>
          </a:p>
        </p:txBody>
      </p:sp>
      <p:sp>
        <p:nvSpPr>
          <p:cNvPr id="6" name="TextBox 2">
            <a:extLst>
              <a:ext uri="{FF2B5EF4-FFF2-40B4-BE49-F238E27FC236}">
                <a16:creationId xmlns:a16="http://schemas.microsoft.com/office/drawing/2014/main" id="{96F4AEA5-32F8-4FBD-B5DC-D9993B669900}"/>
              </a:ext>
            </a:extLst>
          </p:cNvPr>
          <p:cNvSpPr txBox="1">
            <a:spLocks noChangeArrowheads="1"/>
          </p:cNvSpPr>
          <p:nvPr/>
        </p:nvSpPr>
        <p:spPr bwMode="auto">
          <a:xfrm>
            <a:off x="502981" y="497"/>
            <a:ext cx="833741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r>
              <a:rPr lang="en-US" altLang="en-US" sz="4400" b="1" dirty="0">
                <a:latin typeface="Arial" panose="020B0604020202020204" pitchFamily="34" charset="0"/>
              </a:rPr>
              <a:t>Wildland Fire Positive Impacts</a:t>
            </a:r>
            <a:endParaRPr lang="en-CA" altLang="en-US" sz="4400" b="1" dirty="0">
              <a:latin typeface="Arial" panose="020B0604020202020204" pitchFamily="34" charset="0"/>
            </a:endParaRPr>
          </a:p>
        </p:txBody>
      </p:sp>
      <p:pic>
        <p:nvPicPr>
          <p:cNvPr id="8" name="Picture 7">
            <a:extLst>
              <a:ext uri="{FF2B5EF4-FFF2-40B4-BE49-F238E27FC236}">
                <a16:creationId xmlns:a16="http://schemas.microsoft.com/office/drawing/2014/main" id="{9BB47B25-FC1D-437F-B9A9-978D72FB83C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1180976">
            <a:off x="250855" y="3129732"/>
            <a:ext cx="2722239" cy="1887018"/>
          </a:xfrm>
          <a:prstGeom prst="rect">
            <a:avLst/>
          </a:prstGeom>
        </p:spPr>
      </p:pic>
      <p:pic>
        <p:nvPicPr>
          <p:cNvPr id="9" name="Picture 8">
            <a:extLst>
              <a:ext uri="{FF2B5EF4-FFF2-40B4-BE49-F238E27FC236}">
                <a16:creationId xmlns:a16="http://schemas.microsoft.com/office/drawing/2014/main" id="{658B12A6-2BD8-46EB-9E76-5DEEFC70BD5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54944" y="2767592"/>
            <a:ext cx="2578921" cy="2569711"/>
          </a:xfrm>
          <a:prstGeom prst="rect">
            <a:avLst/>
          </a:prstGeom>
        </p:spPr>
      </p:pic>
    </p:spTree>
    <p:extLst>
      <p:ext uri="{BB962C8B-B14F-4D97-AF65-F5344CB8AC3E}">
        <p14:creationId xmlns:p14="http://schemas.microsoft.com/office/powerpoint/2010/main" val="1175028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73F25A-DD57-41B8-992B-40C04EA712C5}"/>
              </a:ext>
            </a:extLst>
          </p:cNvPr>
          <p:cNvSpPr>
            <a:spLocks noGrp="1"/>
          </p:cNvSpPr>
          <p:nvPr>
            <p:ph type="title"/>
          </p:nvPr>
        </p:nvSpPr>
        <p:spPr>
          <a:xfrm>
            <a:off x="0" y="-109608"/>
            <a:ext cx="9144000" cy="563563"/>
          </a:xfrm>
        </p:spPr>
        <p:txBody>
          <a:bodyPr/>
          <a:lstStyle/>
          <a:p>
            <a:pPr algn="ctr"/>
            <a:r>
              <a:rPr lang="en-US" dirty="0"/>
              <a:t>Wildland Fire Controlled Burns</a:t>
            </a:r>
            <a:endParaRPr lang="en-CA" dirty="0"/>
          </a:p>
        </p:txBody>
      </p:sp>
      <p:sp>
        <p:nvSpPr>
          <p:cNvPr id="4" name="Text Placeholder 3">
            <a:extLst>
              <a:ext uri="{FF2B5EF4-FFF2-40B4-BE49-F238E27FC236}">
                <a16:creationId xmlns:a16="http://schemas.microsoft.com/office/drawing/2014/main" id="{CC9D6515-4E7A-44F5-A1EC-A5DA69FBBDB6}"/>
              </a:ext>
            </a:extLst>
          </p:cNvPr>
          <p:cNvSpPr>
            <a:spLocks noGrp="1"/>
          </p:cNvSpPr>
          <p:nvPr>
            <p:ph type="body" sz="quarter" idx="13"/>
          </p:nvPr>
        </p:nvSpPr>
        <p:spPr>
          <a:xfrm>
            <a:off x="0" y="520480"/>
            <a:ext cx="8504528" cy="381000"/>
          </a:xfrm>
        </p:spPr>
        <p:txBody>
          <a:bodyPr/>
          <a:lstStyle/>
          <a:p>
            <a:r>
              <a:rPr lang="en-US" dirty="0"/>
              <a:t>Prescribed Burning in Ontario; </a:t>
            </a:r>
            <a:endParaRPr lang="en-CA" dirty="0"/>
          </a:p>
        </p:txBody>
      </p:sp>
      <p:sp>
        <p:nvSpPr>
          <p:cNvPr id="5" name="Date Placeholder 4">
            <a:extLst>
              <a:ext uri="{FF2B5EF4-FFF2-40B4-BE49-F238E27FC236}">
                <a16:creationId xmlns:a16="http://schemas.microsoft.com/office/drawing/2014/main" id="{F461F2A3-8705-4812-BED1-1FDAC3105A5C}"/>
              </a:ext>
            </a:extLst>
          </p:cNvPr>
          <p:cNvSpPr>
            <a:spLocks noGrp="1"/>
          </p:cNvSpPr>
          <p:nvPr>
            <p:ph type="dt" sz="half" idx="2"/>
          </p:nvPr>
        </p:nvSpPr>
        <p:spPr/>
        <p:txBody>
          <a:bodyPr/>
          <a:lstStyle/>
          <a:p>
            <a:fld id="{040D629B-542C-463E-A174-5CF7A8FF1331}" type="datetime1">
              <a:rPr lang="en-US" smtClean="0"/>
              <a:t>10/21/2024</a:t>
            </a:fld>
            <a:endParaRPr lang="en-US" dirty="0"/>
          </a:p>
        </p:txBody>
      </p:sp>
      <p:pic>
        <p:nvPicPr>
          <p:cNvPr id="6" name="Picture 5">
            <a:extLst>
              <a:ext uri="{FF2B5EF4-FFF2-40B4-BE49-F238E27FC236}">
                <a16:creationId xmlns:a16="http://schemas.microsoft.com/office/drawing/2014/main" id="{997205B8-665C-4F56-89F4-85474CF769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722" y="981189"/>
            <a:ext cx="6152748" cy="3460921"/>
          </a:xfrm>
          <a:prstGeom prst="rect">
            <a:avLst/>
          </a:prstGeom>
          <a:ln w="38100">
            <a:solidFill>
              <a:schemeClr val="accent1"/>
            </a:solidFill>
          </a:ln>
        </p:spPr>
      </p:pic>
      <p:pic>
        <p:nvPicPr>
          <p:cNvPr id="7" name="Picture 6">
            <a:extLst>
              <a:ext uri="{FF2B5EF4-FFF2-40B4-BE49-F238E27FC236}">
                <a16:creationId xmlns:a16="http://schemas.microsoft.com/office/drawing/2014/main" id="{AB012F55-F2C4-4947-AF82-6C92D2957B6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016214" y="520480"/>
            <a:ext cx="4053208" cy="2718041"/>
          </a:xfrm>
          <a:prstGeom prst="rect">
            <a:avLst/>
          </a:prstGeom>
          <a:ln w="38100">
            <a:solidFill>
              <a:schemeClr val="accent1"/>
            </a:solidFill>
          </a:ln>
        </p:spPr>
      </p:pic>
      <p:sp>
        <p:nvSpPr>
          <p:cNvPr id="8" name="TextBox 7">
            <a:extLst>
              <a:ext uri="{FF2B5EF4-FFF2-40B4-BE49-F238E27FC236}">
                <a16:creationId xmlns:a16="http://schemas.microsoft.com/office/drawing/2014/main" id="{C879B539-6ED0-475B-9401-DA1384D56D80}"/>
              </a:ext>
            </a:extLst>
          </p:cNvPr>
          <p:cNvSpPr txBox="1"/>
          <p:nvPr/>
        </p:nvSpPr>
        <p:spPr>
          <a:xfrm>
            <a:off x="76722" y="4428098"/>
            <a:ext cx="4325223" cy="1420325"/>
          </a:xfrm>
          <a:prstGeom prst="rect">
            <a:avLst/>
          </a:prstGeom>
          <a:noFill/>
        </p:spPr>
        <p:txBody>
          <a:bodyPr wrap="none" rtlCol="0">
            <a:spAutoFit/>
          </a:bodyPr>
          <a:lstStyle/>
          <a:p>
            <a:pPr>
              <a:lnSpc>
                <a:spcPct val="150000"/>
              </a:lnSpc>
            </a:pPr>
            <a:r>
              <a:rPr lang="en-US" sz="2000" b="1" dirty="0"/>
              <a:t>- Ecological</a:t>
            </a:r>
            <a:br>
              <a:rPr lang="en-US" sz="2000" b="1" dirty="0"/>
            </a:br>
            <a:r>
              <a:rPr lang="en-US" sz="2000" b="1" dirty="0"/>
              <a:t>- Silvicultural</a:t>
            </a:r>
          </a:p>
          <a:p>
            <a:pPr>
              <a:lnSpc>
                <a:spcPct val="150000"/>
              </a:lnSpc>
            </a:pPr>
            <a:r>
              <a:rPr lang="en-US" sz="2000" b="1" dirty="0"/>
              <a:t>- Hazard Reduction – ( Mitigation )</a:t>
            </a:r>
            <a:endParaRPr lang="en-CA" sz="2000" b="1" dirty="0"/>
          </a:p>
        </p:txBody>
      </p:sp>
      <p:pic>
        <p:nvPicPr>
          <p:cNvPr id="10" name="Picture 9">
            <a:extLst>
              <a:ext uri="{FF2B5EF4-FFF2-40B4-BE49-F238E27FC236}">
                <a16:creationId xmlns:a16="http://schemas.microsoft.com/office/drawing/2014/main" id="{01F19B4F-DADE-4319-BEBB-FECC763CE0F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587673" y="3326495"/>
            <a:ext cx="3361292" cy="2538907"/>
          </a:xfrm>
          <a:prstGeom prst="rect">
            <a:avLst/>
          </a:prstGeom>
          <a:ln w="38100">
            <a:solidFill>
              <a:schemeClr val="accent1"/>
            </a:solidFill>
          </a:ln>
        </p:spPr>
      </p:pic>
    </p:spTree>
    <p:extLst>
      <p:ext uri="{BB962C8B-B14F-4D97-AF65-F5344CB8AC3E}">
        <p14:creationId xmlns:p14="http://schemas.microsoft.com/office/powerpoint/2010/main" val="23372615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1CA5969-BA33-4E97-9DAF-7B4C6FA763AA}"/>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10" name="Content Placeholder 2">
            <a:extLst>
              <a:ext uri="{FF2B5EF4-FFF2-40B4-BE49-F238E27FC236}">
                <a16:creationId xmlns:a16="http://schemas.microsoft.com/office/drawing/2014/main" id="{FCA3D91D-D8F3-4911-B488-A98C222599E0}"/>
              </a:ext>
            </a:extLst>
          </p:cNvPr>
          <p:cNvSpPr txBox="1">
            <a:spLocks/>
          </p:cNvSpPr>
          <p:nvPr/>
        </p:nvSpPr>
        <p:spPr>
          <a:xfrm>
            <a:off x="18876" y="0"/>
            <a:ext cx="9125124" cy="58942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r>
              <a:rPr kumimoji="0" lang="en-CA"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Fire Triangle:</a:t>
            </a:r>
            <a:r>
              <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 elements required for a Wildland Fire flame to develop/sustain:</a:t>
            </a:r>
          </a:p>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endPar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endPar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endPar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endPar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endParaRPr kumimoji="0" lang="en-CA" sz="12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r>
              <a:rPr kumimoji="0" lang="en-CA" sz="28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Fire Environment: </a:t>
            </a:r>
            <a:r>
              <a:rPr kumimoji="0" lang="en-CA"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elements that affect the Wildland Fire behaviour once it starts:</a:t>
            </a:r>
          </a:p>
        </p:txBody>
      </p:sp>
      <p:pic>
        <p:nvPicPr>
          <p:cNvPr id="1026" name="Picture 2" descr="Ontario Forest Fires on Twitter: &quot;#DYK a fire can only exist if 3  conditions are met? Fuel, oxygen and heat make up the fire triangle.  Without these, a wildland fire can't start.">
            <a:extLst>
              <a:ext uri="{FF2B5EF4-FFF2-40B4-BE49-F238E27FC236}">
                <a16:creationId xmlns:a16="http://schemas.microsoft.com/office/drawing/2014/main" id="{C8E06333-DD29-4DDD-9636-C8C412509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28" y="964440"/>
            <a:ext cx="3788064" cy="189403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CA85634-7C47-487F-B2A3-93E2D3C0D8B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22766" y="3999528"/>
            <a:ext cx="3794741" cy="1894031"/>
          </a:xfrm>
          <a:prstGeom prst="rect">
            <a:avLst/>
          </a:prstGeom>
        </p:spPr>
      </p:pic>
      <p:pic>
        <p:nvPicPr>
          <p:cNvPr id="3" name="Picture 2">
            <a:extLst>
              <a:ext uri="{FF2B5EF4-FFF2-40B4-BE49-F238E27FC236}">
                <a16:creationId xmlns:a16="http://schemas.microsoft.com/office/drawing/2014/main" id="{EBD8BCF3-5A4A-48FC-B6C9-1FC849C7DF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21919" y="786646"/>
            <a:ext cx="4359018" cy="2249619"/>
          </a:xfrm>
          <a:prstGeom prst="rect">
            <a:avLst/>
          </a:prstGeom>
        </p:spPr>
      </p:pic>
      <p:pic>
        <p:nvPicPr>
          <p:cNvPr id="4" name="Picture 3">
            <a:extLst>
              <a:ext uri="{FF2B5EF4-FFF2-40B4-BE49-F238E27FC236}">
                <a16:creationId xmlns:a16="http://schemas.microsoft.com/office/drawing/2014/main" id="{AD97FEE4-03D3-4958-A2C8-B17C1F55612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21919" y="3821736"/>
            <a:ext cx="4359018" cy="2225233"/>
          </a:xfrm>
          <a:prstGeom prst="rect">
            <a:avLst/>
          </a:prstGeom>
        </p:spPr>
      </p:pic>
      <p:sp>
        <p:nvSpPr>
          <p:cNvPr id="8" name="Equals 7">
            <a:extLst>
              <a:ext uri="{FF2B5EF4-FFF2-40B4-BE49-F238E27FC236}">
                <a16:creationId xmlns:a16="http://schemas.microsoft.com/office/drawing/2014/main" id="{8DA2E910-2BC9-4858-8B87-9825C60551FD}"/>
              </a:ext>
            </a:extLst>
          </p:cNvPr>
          <p:cNvSpPr/>
          <p:nvPr/>
        </p:nvSpPr>
        <p:spPr>
          <a:xfrm>
            <a:off x="3989439" y="1745416"/>
            <a:ext cx="553632" cy="523219"/>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9" name="Equals 8">
            <a:extLst>
              <a:ext uri="{FF2B5EF4-FFF2-40B4-BE49-F238E27FC236}">
                <a16:creationId xmlns:a16="http://schemas.microsoft.com/office/drawing/2014/main" id="{1C672C62-28C7-42AC-98A1-9AFF4D8EBC38}"/>
              </a:ext>
            </a:extLst>
          </p:cNvPr>
          <p:cNvSpPr/>
          <p:nvPr/>
        </p:nvSpPr>
        <p:spPr>
          <a:xfrm>
            <a:off x="3989439" y="4672742"/>
            <a:ext cx="553632" cy="523219"/>
          </a:xfrm>
          <a:prstGeom prst="mathEqual">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538835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21B6961-1BFE-4E3A-8F04-3651575E30FB}"/>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3" name="Picture 2">
            <a:extLst>
              <a:ext uri="{FF2B5EF4-FFF2-40B4-BE49-F238E27FC236}">
                <a16:creationId xmlns:a16="http://schemas.microsoft.com/office/drawing/2014/main" id="{49DBB5A1-5600-4D3D-9F71-B1B8F04A39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20884"/>
            <a:ext cx="9144000" cy="3492447"/>
          </a:xfrm>
          <a:prstGeom prst="rect">
            <a:avLst/>
          </a:prstGeom>
        </p:spPr>
      </p:pic>
      <p:pic>
        <p:nvPicPr>
          <p:cNvPr id="4" name="Picture 3">
            <a:extLst>
              <a:ext uri="{FF2B5EF4-FFF2-40B4-BE49-F238E27FC236}">
                <a16:creationId xmlns:a16="http://schemas.microsoft.com/office/drawing/2014/main" id="{B526A7B5-267A-42A4-A84A-5737EEBCAB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391048"/>
            <a:ext cx="9144000" cy="1372358"/>
          </a:xfrm>
          <a:prstGeom prst="rect">
            <a:avLst/>
          </a:prstGeom>
        </p:spPr>
      </p:pic>
      <p:pic>
        <p:nvPicPr>
          <p:cNvPr id="6" name="Picture 5">
            <a:extLst>
              <a:ext uri="{FF2B5EF4-FFF2-40B4-BE49-F238E27FC236}">
                <a16:creationId xmlns:a16="http://schemas.microsoft.com/office/drawing/2014/main" id="{2E9CD52C-CDB3-41F9-9570-5627120D42B7}"/>
              </a:ext>
            </a:extLst>
          </p:cNvPr>
          <p:cNvPicPr>
            <a:picLocks noChangeAspect="1"/>
          </p:cNvPicPr>
          <p:nvPr/>
        </p:nvPicPr>
        <p:blipFill>
          <a:blip r:embed="rId5"/>
          <a:stretch>
            <a:fillRect/>
          </a:stretch>
        </p:blipFill>
        <p:spPr>
          <a:xfrm>
            <a:off x="0" y="772813"/>
            <a:ext cx="9144000" cy="144060"/>
          </a:xfrm>
          <a:prstGeom prst="rect">
            <a:avLst/>
          </a:prstGeom>
        </p:spPr>
      </p:pic>
      <p:sp>
        <p:nvSpPr>
          <p:cNvPr id="8" name="TextBox 7">
            <a:extLst>
              <a:ext uri="{FF2B5EF4-FFF2-40B4-BE49-F238E27FC236}">
                <a16:creationId xmlns:a16="http://schemas.microsoft.com/office/drawing/2014/main" id="{FD499FD3-5B03-440B-B8F3-110548B9CAEE}"/>
              </a:ext>
            </a:extLst>
          </p:cNvPr>
          <p:cNvSpPr txBox="1"/>
          <p:nvPr/>
        </p:nvSpPr>
        <p:spPr>
          <a:xfrm>
            <a:off x="1" y="36691"/>
            <a:ext cx="910293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a:ea typeface="+mn-ea"/>
                <a:cs typeface="Calibri" panose="020F0502020204030204" pitchFamily="34" charset="0"/>
              </a:rPr>
              <a:t>Weather and Wildland Fire </a:t>
            </a:r>
            <a:endParaRPr kumimoji="0" lang="en-CA" sz="3200" b="1" i="0" u="none" strike="noStrike" kern="1200" cap="none" spc="0" normalizeH="0" baseline="0" noProof="0" dirty="0">
              <a:ln>
                <a:noFill/>
              </a:ln>
              <a:solidFill>
                <a:prstClr val="black"/>
              </a:solidFill>
              <a:effectLst/>
              <a:uLnTx/>
              <a:uFillTx/>
              <a:latin typeface="Arial"/>
              <a:ea typeface="+mn-ea"/>
              <a:cs typeface="Calibri" panose="020F0502020204030204" pitchFamily="34" charset="0"/>
            </a:endParaRPr>
          </a:p>
        </p:txBody>
      </p:sp>
      <p:sp>
        <p:nvSpPr>
          <p:cNvPr id="2" name="Oval 1">
            <a:extLst>
              <a:ext uri="{FF2B5EF4-FFF2-40B4-BE49-F238E27FC236}">
                <a16:creationId xmlns:a16="http://schemas.microsoft.com/office/drawing/2014/main" id="{85A1E2F5-9B8C-4C75-941E-7C99782CC424}"/>
              </a:ext>
            </a:extLst>
          </p:cNvPr>
          <p:cNvSpPr/>
          <p:nvPr/>
        </p:nvSpPr>
        <p:spPr>
          <a:xfrm>
            <a:off x="-119120" y="3248616"/>
            <a:ext cx="9382240" cy="1629250"/>
          </a:xfrm>
          <a:prstGeom prst="ellipse">
            <a:avLst/>
          </a:prstGeom>
          <a:noFill/>
          <a:ln w="76200">
            <a:solidFill>
              <a:schemeClr val="accent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pic>
        <p:nvPicPr>
          <p:cNvPr id="9" name="Picture 8">
            <a:extLst>
              <a:ext uri="{FF2B5EF4-FFF2-40B4-BE49-F238E27FC236}">
                <a16:creationId xmlns:a16="http://schemas.microsoft.com/office/drawing/2014/main" id="{5DB0D56A-7F0B-4C1A-9B4B-39FAE617C6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069" y="14617"/>
            <a:ext cx="1208368" cy="603214"/>
          </a:xfrm>
          <a:prstGeom prst="rect">
            <a:avLst/>
          </a:prstGeom>
          <a:ln>
            <a:solidFill>
              <a:srgbClr val="FF0000"/>
            </a:solidFill>
          </a:ln>
        </p:spPr>
      </p:pic>
      <p:sp>
        <p:nvSpPr>
          <p:cNvPr id="10" name="Oval 9">
            <a:extLst>
              <a:ext uri="{FF2B5EF4-FFF2-40B4-BE49-F238E27FC236}">
                <a16:creationId xmlns:a16="http://schemas.microsoft.com/office/drawing/2014/main" id="{CDBFF8B3-6BB9-4F5D-BBC5-22D49F316EFC}"/>
              </a:ext>
            </a:extLst>
          </p:cNvPr>
          <p:cNvSpPr/>
          <p:nvPr/>
        </p:nvSpPr>
        <p:spPr>
          <a:xfrm rot="2506338">
            <a:off x="610783" y="304822"/>
            <a:ext cx="393273" cy="1717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TextBox 10">
            <a:extLst>
              <a:ext uri="{FF2B5EF4-FFF2-40B4-BE49-F238E27FC236}">
                <a16:creationId xmlns:a16="http://schemas.microsoft.com/office/drawing/2014/main" id="{FFAF2C26-8A3C-4B71-9591-CA9A7359D05D}"/>
              </a:ext>
            </a:extLst>
          </p:cNvPr>
          <p:cNvSpPr txBox="1"/>
          <p:nvPr/>
        </p:nvSpPr>
        <p:spPr>
          <a:xfrm>
            <a:off x="0" y="6041171"/>
            <a:ext cx="7295587" cy="646331"/>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0000"/>
                </a:solidFill>
                <a:effectLst/>
                <a:uLnTx/>
                <a:uFillTx/>
                <a:latin typeface="Arial"/>
                <a:ea typeface="+mn-ea"/>
                <a:cs typeface="+mn-cs"/>
              </a:rPr>
              <a:t>Daytime burning restrictions in relation to daily diurnal effects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0000"/>
                </a:solidFill>
                <a:effectLst/>
                <a:uLnTx/>
                <a:uFillTx/>
                <a:latin typeface="Arial"/>
                <a:ea typeface="+mn-ea"/>
                <a:cs typeface="+mn-cs"/>
              </a:rPr>
              <a:t>Restricted Fire Zones </a:t>
            </a:r>
            <a:endParaRPr kumimoji="0" lang="en-CA" sz="1800" b="1" i="0" u="none" strike="noStrike" kern="1200" cap="none" spc="0" normalizeH="0" baseline="0" noProof="0" dirty="0">
              <a:ln>
                <a:noFill/>
              </a:ln>
              <a:solidFill>
                <a:srgbClr val="FF0000"/>
              </a:solidFill>
              <a:effectLst/>
              <a:uLnTx/>
              <a:uFillTx/>
              <a:latin typeface="Arial"/>
              <a:ea typeface="+mn-ea"/>
              <a:cs typeface="+mn-cs"/>
            </a:endParaRPr>
          </a:p>
        </p:txBody>
      </p:sp>
      <p:sp>
        <p:nvSpPr>
          <p:cNvPr id="7" name="Oval 6">
            <a:extLst>
              <a:ext uri="{FF2B5EF4-FFF2-40B4-BE49-F238E27FC236}">
                <a16:creationId xmlns:a16="http://schemas.microsoft.com/office/drawing/2014/main" id="{64798A8B-243B-4967-A248-FB4FB69B74F8}"/>
              </a:ext>
            </a:extLst>
          </p:cNvPr>
          <p:cNvSpPr/>
          <p:nvPr/>
        </p:nvSpPr>
        <p:spPr>
          <a:xfrm>
            <a:off x="4331488" y="3669512"/>
            <a:ext cx="360768" cy="390926"/>
          </a:xfrm>
          <a:prstGeom prst="ellipse">
            <a:avLst/>
          </a:prstGeom>
          <a:noFill/>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1897568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BC86A11-C272-49E0-9535-13ACEC4CEFE1}"/>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sp>
        <p:nvSpPr>
          <p:cNvPr id="9" name="TextBox 8">
            <a:extLst>
              <a:ext uri="{FF2B5EF4-FFF2-40B4-BE49-F238E27FC236}">
                <a16:creationId xmlns:a16="http://schemas.microsoft.com/office/drawing/2014/main" id="{0FEB35FF-B1EA-4302-8D95-EEF0D43C4701}"/>
              </a:ext>
            </a:extLst>
          </p:cNvPr>
          <p:cNvSpPr txBox="1"/>
          <p:nvPr/>
        </p:nvSpPr>
        <p:spPr>
          <a:xfrm>
            <a:off x="8177822" y="957045"/>
            <a:ext cx="8002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North</a:t>
            </a:r>
            <a:endParaRPr kumimoji="0" lang="en-CA" sz="1800" b="1" i="0" u="none" strike="noStrike" kern="1200" cap="none" spc="0" normalizeH="0" baseline="0" noProof="0" dirty="0">
              <a:ln>
                <a:noFill/>
              </a:ln>
              <a:solidFill>
                <a:srgbClr val="FFFFFF"/>
              </a:solidFill>
              <a:effectLst/>
              <a:uLnTx/>
              <a:uFillTx/>
              <a:latin typeface="Arial"/>
              <a:ea typeface="+mn-ea"/>
              <a:cs typeface="+mn-cs"/>
            </a:endParaRPr>
          </a:p>
        </p:txBody>
      </p:sp>
      <p:cxnSp>
        <p:nvCxnSpPr>
          <p:cNvPr id="11" name="Straight Arrow Connector 10">
            <a:extLst>
              <a:ext uri="{FF2B5EF4-FFF2-40B4-BE49-F238E27FC236}">
                <a16:creationId xmlns:a16="http://schemas.microsoft.com/office/drawing/2014/main" id="{F1AEB3C8-3E0D-4083-9486-88E60A5DB656}"/>
              </a:ext>
            </a:extLst>
          </p:cNvPr>
          <p:cNvCxnSpPr>
            <a:cxnSpLocks/>
          </p:cNvCxnSpPr>
          <p:nvPr/>
        </p:nvCxnSpPr>
        <p:spPr>
          <a:xfrm flipV="1">
            <a:off x="8577931" y="542856"/>
            <a:ext cx="0" cy="481024"/>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9276BB7-5275-4EA7-830C-56B6B0169408}"/>
              </a:ext>
            </a:extLst>
          </p:cNvPr>
          <p:cNvCxnSpPr>
            <a:cxnSpLocks/>
          </p:cNvCxnSpPr>
          <p:nvPr/>
        </p:nvCxnSpPr>
        <p:spPr>
          <a:xfrm>
            <a:off x="1625728" y="1029119"/>
            <a:ext cx="541152" cy="128820"/>
          </a:xfrm>
          <a:prstGeom prst="straightConnector1">
            <a:avLst/>
          </a:prstGeom>
          <a:ln w="57150">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F7F0D22-B2B0-4B86-8091-7AD9F24F8971}"/>
              </a:ext>
            </a:extLst>
          </p:cNvPr>
          <p:cNvSpPr txBox="1"/>
          <p:nvPr/>
        </p:nvSpPr>
        <p:spPr>
          <a:xfrm>
            <a:off x="85039" y="682736"/>
            <a:ext cx="18112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mn-cs"/>
              </a:rPr>
              <a:t>Wind Direction</a:t>
            </a:r>
            <a:endParaRPr kumimoji="0" lang="en-CA"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2" name="TextBox 1">
            <a:extLst>
              <a:ext uri="{FF2B5EF4-FFF2-40B4-BE49-F238E27FC236}">
                <a16:creationId xmlns:a16="http://schemas.microsoft.com/office/drawing/2014/main" id="{F1AFA0E9-659E-4B84-AFC5-8E41CF0FAF2E}"/>
              </a:ext>
            </a:extLst>
          </p:cNvPr>
          <p:cNvSpPr txBox="1"/>
          <p:nvPr/>
        </p:nvSpPr>
        <p:spPr>
          <a:xfrm>
            <a:off x="1" y="36691"/>
            <a:ext cx="910293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rial"/>
                <a:ea typeface="+mn-ea"/>
                <a:cs typeface="Calibri" panose="020F0502020204030204" pitchFamily="34" charset="0"/>
              </a:rPr>
              <a:t>Forest Fuels and Wildland Fire </a:t>
            </a:r>
            <a:endParaRPr kumimoji="0" lang="en-CA" sz="3200" b="1" i="0" u="none" strike="noStrike" kern="1200" cap="none" spc="0" normalizeH="0" baseline="0" noProof="0" dirty="0">
              <a:ln>
                <a:noFill/>
              </a:ln>
              <a:solidFill>
                <a:prstClr val="black"/>
              </a:solidFill>
              <a:effectLst/>
              <a:uLnTx/>
              <a:uFillTx/>
              <a:latin typeface="Arial"/>
              <a:ea typeface="+mn-ea"/>
              <a:cs typeface="Calibri" panose="020F0502020204030204" pitchFamily="34" charset="0"/>
            </a:endParaRPr>
          </a:p>
        </p:txBody>
      </p:sp>
      <p:pic>
        <p:nvPicPr>
          <p:cNvPr id="3" name="Picture 2">
            <a:extLst>
              <a:ext uri="{FF2B5EF4-FFF2-40B4-BE49-F238E27FC236}">
                <a16:creationId xmlns:a16="http://schemas.microsoft.com/office/drawing/2014/main" id="{1F3126ED-2320-4F7D-A7E2-821FF83ED7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1919" y="3229989"/>
            <a:ext cx="4273206" cy="2575984"/>
          </a:xfrm>
          <a:prstGeom prst="rect">
            <a:avLst/>
          </a:prstGeom>
          <a:ln>
            <a:solidFill>
              <a:schemeClr val="tx1"/>
            </a:solidFill>
          </a:ln>
        </p:spPr>
      </p:pic>
      <p:pic>
        <p:nvPicPr>
          <p:cNvPr id="4" name="Picture 3">
            <a:extLst>
              <a:ext uri="{FF2B5EF4-FFF2-40B4-BE49-F238E27FC236}">
                <a16:creationId xmlns:a16="http://schemas.microsoft.com/office/drawing/2014/main" id="{44C263A2-51DD-41CA-A3AE-0B6959C7494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83146" y="3229989"/>
            <a:ext cx="4636609" cy="2575983"/>
          </a:xfrm>
          <a:prstGeom prst="rect">
            <a:avLst/>
          </a:prstGeom>
          <a:ln>
            <a:solidFill>
              <a:schemeClr val="tx1"/>
            </a:solidFill>
          </a:ln>
        </p:spPr>
      </p:pic>
      <p:pic>
        <p:nvPicPr>
          <p:cNvPr id="6" name="Picture 5">
            <a:extLst>
              <a:ext uri="{FF2B5EF4-FFF2-40B4-BE49-F238E27FC236}">
                <a16:creationId xmlns:a16="http://schemas.microsoft.com/office/drawing/2014/main" id="{7C6D05C0-0CFD-4836-A7F9-99E193EF7CE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83146" y="1192901"/>
            <a:ext cx="4626987" cy="1996803"/>
          </a:xfrm>
          <a:prstGeom prst="rect">
            <a:avLst/>
          </a:prstGeom>
          <a:ln>
            <a:solidFill>
              <a:schemeClr val="tx1"/>
            </a:solidFill>
          </a:ln>
        </p:spPr>
      </p:pic>
      <p:pic>
        <p:nvPicPr>
          <p:cNvPr id="10" name="Picture 9">
            <a:extLst>
              <a:ext uri="{FF2B5EF4-FFF2-40B4-BE49-F238E27FC236}">
                <a16:creationId xmlns:a16="http://schemas.microsoft.com/office/drawing/2014/main" id="{41E41E37-51C0-491D-876A-6FD98CA0910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038" y="1207829"/>
            <a:ext cx="4273205" cy="1966946"/>
          </a:xfrm>
          <a:prstGeom prst="rect">
            <a:avLst/>
          </a:prstGeom>
          <a:ln>
            <a:solidFill>
              <a:schemeClr val="tx1"/>
            </a:solidFill>
          </a:ln>
        </p:spPr>
      </p:pic>
      <p:sp>
        <p:nvSpPr>
          <p:cNvPr id="29" name="TextBox 28">
            <a:extLst>
              <a:ext uri="{FF2B5EF4-FFF2-40B4-BE49-F238E27FC236}">
                <a16:creationId xmlns:a16="http://schemas.microsoft.com/office/drawing/2014/main" id="{89F6056B-1647-4836-B2B6-964E9BC8AEAF}"/>
              </a:ext>
            </a:extLst>
          </p:cNvPr>
          <p:cNvSpPr txBox="1"/>
          <p:nvPr/>
        </p:nvSpPr>
        <p:spPr>
          <a:xfrm>
            <a:off x="4528789" y="3190900"/>
            <a:ext cx="428835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highlight>
                  <a:srgbClr val="FFFFFF"/>
                </a:highlight>
                <a:uLnTx/>
                <a:uFillTx/>
                <a:latin typeface="Arial"/>
                <a:ea typeface="+mn-ea"/>
                <a:cs typeface="+mn-cs"/>
              </a:rPr>
              <a:t>Standing Dead Grass: 29m/min FIC 4,</a:t>
            </a:r>
            <a:endParaRPr kumimoji="0" lang="en-CA" sz="1800" b="1" i="0" u="none" strike="noStrike" kern="1200" cap="none" spc="0" normalizeH="0" baseline="0" noProof="0" dirty="0">
              <a:ln>
                <a:noFill/>
              </a:ln>
              <a:solidFill>
                <a:prstClr val="black"/>
              </a:solidFill>
              <a:effectLst/>
              <a:highlight>
                <a:srgbClr val="FFFFFF"/>
              </a:highlight>
              <a:uLnTx/>
              <a:uFillTx/>
              <a:latin typeface="Arial"/>
              <a:ea typeface="+mn-ea"/>
              <a:cs typeface="+mn-cs"/>
            </a:endParaRPr>
          </a:p>
        </p:txBody>
      </p:sp>
      <p:sp>
        <p:nvSpPr>
          <p:cNvPr id="30" name="TextBox 29">
            <a:extLst>
              <a:ext uri="{FF2B5EF4-FFF2-40B4-BE49-F238E27FC236}">
                <a16:creationId xmlns:a16="http://schemas.microsoft.com/office/drawing/2014/main" id="{2E28EF9B-5471-49EE-8EF9-F052F9EAF957}"/>
              </a:ext>
            </a:extLst>
          </p:cNvPr>
          <p:cNvSpPr txBox="1"/>
          <p:nvPr/>
        </p:nvSpPr>
        <p:spPr>
          <a:xfrm>
            <a:off x="252639" y="1162560"/>
            <a:ext cx="41559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highlight>
                  <a:srgbClr val="FFFFFF"/>
                </a:highlight>
                <a:uLnTx/>
                <a:uFillTx/>
                <a:latin typeface="Arial"/>
                <a:ea typeface="+mn-ea"/>
                <a:cs typeface="+mn-cs"/>
              </a:rPr>
              <a:t>Boreal Mix Wood: 3 - 4m/min FIC 3,  </a:t>
            </a:r>
            <a:endParaRPr kumimoji="0" lang="en-CA" sz="1800" b="1" i="0" u="none" strike="noStrike" kern="1200" cap="none" spc="0" normalizeH="0" baseline="0" noProof="0" dirty="0">
              <a:ln>
                <a:noFill/>
              </a:ln>
              <a:solidFill>
                <a:prstClr val="black"/>
              </a:solidFill>
              <a:effectLst/>
              <a:highlight>
                <a:srgbClr val="FFFFFF"/>
              </a:highlight>
              <a:uLnTx/>
              <a:uFillTx/>
              <a:latin typeface="Arial"/>
              <a:ea typeface="+mn-ea"/>
              <a:cs typeface="+mn-cs"/>
            </a:endParaRPr>
          </a:p>
        </p:txBody>
      </p:sp>
      <p:sp>
        <p:nvSpPr>
          <p:cNvPr id="31" name="TextBox 30">
            <a:extLst>
              <a:ext uri="{FF2B5EF4-FFF2-40B4-BE49-F238E27FC236}">
                <a16:creationId xmlns:a16="http://schemas.microsoft.com/office/drawing/2014/main" id="{0BD0E73C-BFD9-43F5-B715-2E6430D72502}"/>
              </a:ext>
            </a:extLst>
          </p:cNvPr>
          <p:cNvSpPr txBox="1"/>
          <p:nvPr/>
        </p:nvSpPr>
        <p:spPr>
          <a:xfrm>
            <a:off x="4943691" y="1152616"/>
            <a:ext cx="34804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highlight>
                  <a:srgbClr val="FFFFFF"/>
                </a:highlight>
                <a:uLnTx/>
                <a:uFillTx/>
                <a:latin typeface="Arial"/>
                <a:ea typeface="+mn-ea"/>
                <a:cs typeface="+mn-cs"/>
              </a:rPr>
              <a:t>Boreal Spruce: 9m/min* FIC 5,</a:t>
            </a:r>
            <a:endParaRPr kumimoji="0" lang="en-CA" sz="1800" b="1" i="0" u="none" strike="noStrike" kern="1200" cap="none" spc="0" normalizeH="0" baseline="0" noProof="0" dirty="0">
              <a:ln>
                <a:noFill/>
              </a:ln>
              <a:solidFill>
                <a:prstClr val="black"/>
              </a:solidFill>
              <a:effectLst/>
              <a:highlight>
                <a:srgbClr val="FFFFFF"/>
              </a:highlight>
              <a:uLnTx/>
              <a:uFillTx/>
              <a:latin typeface="Arial"/>
              <a:ea typeface="+mn-ea"/>
              <a:cs typeface="+mn-cs"/>
            </a:endParaRPr>
          </a:p>
        </p:txBody>
      </p:sp>
      <p:sp>
        <p:nvSpPr>
          <p:cNvPr id="32" name="TextBox 31">
            <a:extLst>
              <a:ext uri="{FF2B5EF4-FFF2-40B4-BE49-F238E27FC236}">
                <a16:creationId xmlns:a16="http://schemas.microsoft.com/office/drawing/2014/main" id="{EDC57B13-BB6C-4F83-8E20-0A74176A2709}"/>
              </a:ext>
            </a:extLst>
          </p:cNvPr>
          <p:cNvSpPr txBox="1"/>
          <p:nvPr/>
        </p:nvSpPr>
        <p:spPr>
          <a:xfrm>
            <a:off x="219446" y="3190900"/>
            <a:ext cx="39805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highlight>
                  <a:srgbClr val="FFFFFF"/>
                </a:highlight>
                <a:uLnTx/>
                <a:uFillTx/>
                <a:latin typeface="Arial"/>
                <a:ea typeface="+mn-ea"/>
                <a:cs typeface="+mn-cs"/>
              </a:rPr>
              <a:t>Red and White Pine: 2m/min FIC 2,</a:t>
            </a:r>
            <a:endParaRPr kumimoji="0" lang="en-CA" sz="1800" b="1" i="0" u="none" strike="noStrike" kern="1200" cap="none" spc="0" normalizeH="0" baseline="0" noProof="0" dirty="0">
              <a:ln>
                <a:noFill/>
              </a:ln>
              <a:solidFill>
                <a:prstClr val="black"/>
              </a:solidFill>
              <a:effectLst/>
              <a:highlight>
                <a:srgbClr val="FFFFFF"/>
              </a:highlight>
              <a:uLnTx/>
              <a:uFillTx/>
              <a:latin typeface="Arial"/>
              <a:ea typeface="+mn-ea"/>
              <a:cs typeface="+mn-cs"/>
            </a:endParaRPr>
          </a:p>
        </p:txBody>
      </p:sp>
      <p:sp>
        <p:nvSpPr>
          <p:cNvPr id="24" name="TextBox 23">
            <a:extLst>
              <a:ext uri="{FF2B5EF4-FFF2-40B4-BE49-F238E27FC236}">
                <a16:creationId xmlns:a16="http://schemas.microsoft.com/office/drawing/2014/main" id="{D3993BAF-E7B3-4DE1-8CDC-A656111DD02B}"/>
              </a:ext>
            </a:extLst>
          </p:cNvPr>
          <p:cNvSpPr txBox="1"/>
          <p:nvPr/>
        </p:nvSpPr>
        <p:spPr>
          <a:xfrm>
            <a:off x="150096" y="630536"/>
            <a:ext cx="8986032" cy="5309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a:ea typeface="+mn-ea"/>
                <a:cs typeface="+mn-cs"/>
              </a:rPr>
              <a:t>May 11</a:t>
            </a:r>
            <a:r>
              <a:rPr kumimoji="0" lang="en-US" sz="1600" b="1" i="0" u="none" strike="noStrike" kern="1200" cap="none" spc="0" normalizeH="0" baseline="30000" noProof="0" dirty="0">
                <a:ln>
                  <a:noFill/>
                </a:ln>
                <a:solidFill>
                  <a:prstClr val="black"/>
                </a:solidFill>
                <a:effectLst/>
                <a:uLnTx/>
                <a:uFillTx/>
                <a:latin typeface="Arial"/>
                <a:ea typeface="+mn-ea"/>
                <a:cs typeface="+mn-cs"/>
              </a:rPr>
              <a:t>th</a:t>
            </a:r>
            <a:r>
              <a:rPr kumimoji="0" lang="en-US" sz="1600" b="1" i="0" u="none" strike="noStrike" kern="1200" cap="none" spc="0" normalizeH="0" baseline="0" noProof="0" dirty="0">
                <a:ln>
                  <a:noFill/>
                </a:ln>
                <a:solidFill>
                  <a:prstClr val="black"/>
                </a:solidFill>
                <a:effectLst/>
                <a:uLnTx/>
                <a:uFillTx/>
                <a:latin typeface="Arial"/>
                <a:ea typeface="+mn-ea"/>
                <a:cs typeface="+mn-cs"/>
              </a:rPr>
              <a:t>, 2023: Actual Weather Observations: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prstClr val="black"/>
                </a:solidFill>
                <a:effectLst/>
                <a:uLnTx/>
                <a:uFillTx/>
                <a:latin typeface="Arial"/>
                <a:ea typeface="+mn-ea"/>
                <a:cs typeface="+mn-cs"/>
              </a:rPr>
              <a:t>Temp: 23.6 - R/H 34% - Wind: 10km/hr.                   FFMC 92 – DMC 26 – DC 45 - ISI 10.2 – BUI 26 – FWI 16 High.</a:t>
            </a:r>
            <a:endParaRPr kumimoji="0" lang="en-CA" sz="1250" b="1" i="0" u="none" strike="noStrike" kern="1200" cap="none" spc="0" normalizeH="0" baseline="0" noProof="0" dirty="0">
              <a:ln>
                <a:noFill/>
              </a:ln>
              <a:solidFill>
                <a:prstClr val="black"/>
              </a:solidFill>
              <a:effectLst/>
              <a:uLnTx/>
              <a:uFillTx/>
              <a:latin typeface="Arial"/>
              <a:ea typeface="+mn-ea"/>
              <a:cs typeface="+mn-cs"/>
            </a:endParaRPr>
          </a:p>
        </p:txBody>
      </p:sp>
      <p:cxnSp>
        <p:nvCxnSpPr>
          <p:cNvPr id="34" name="Straight Arrow Connector 33">
            <a:extLst>
              <a:ext uri="{FF2B5EF4-FFF2-40B4-BE49-F238E27FC236}">
                <a16:creationId xmlns:a16="http://schemas.microsoft.com/office/drawing/2014/main" id="{5EAC1331-5294-48D3-B5E8-11B8E4EFE6BF}"/>
              </a:ext>
            </a:extLst>
          </p:cNvPr>
          <p:cNvCxnSpPr>
            <a:cxnSpLocks/>
          </p:cNvCxnSpPr>
          <p:nvPr/>
        </p:nvCxnSpPr>
        <p:spPr>
          <a:xfrm>
            <a:off x="3289441" y="1023880"/>
            <a:ext cx="47116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2195A54-C6BC-4731-BA80-255084FC086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069" y="14617"/>
            <a:ext cx="1208368" cy="603214"/>
          </a:xfrm>
          <a:prstGeom prst="rect">
            <a:avLst/>
          </a:prstGeom>
          <a:ln>
            <a:solidFill>
              <a:srgbClr val="FF0000"/>
            </a:solidFill>
          </a:ln>
        </p:spPr>
      </p:pic>
      <p:sp>
        <p:nvSpPr>
          <p:cNvPr id="19" name="Oval 18">
            <a:extLst>
              <a:ext uri="{FF2B5EF4-FFF2-40B4-BE49-F238E27FC236}">
                <a16:creationId xmlns:a16="http://schemas.microsoft.com/office/drawing/2014/main" id="{8D0B79EA-EDC4-4BEF-8180-748BCC1CE14A}"/>
              </a:ext>
            </a:extLst>
          </p:cNvPr>
          <p:cNvSpPr/>
          <p:nvPr/>
        </p:nvSpPr>
        <p:spPr>
          <a:xfrm>
            <a:off x="472354" y="447516"/>
            <a:ext cx="345797" cy="138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pic>
        <p:nvPicPr>
          <p:cNvPr id="20" name="Picture 19">
            <a:extLst>
              <a:ext uri="{FF2B5EF4-FFF2-40B4-BE49-F238E27FC236}">
                <a16:creationId xmlns:a16="http://schemas.microsoft.com/office/drawing/2014/main" id="{D35BB366-570E-43A0-A2AF-B35D7E95594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038" y="6054513"/>
            <a:ext cx="1524000" cy="763033"/>
          </a:xfrm>
          <a:prstGeom prst="rect">
            <a:avLst/>
          </a:prstGeom>
        </p:spPr>
      </p:pic>
    </p:spTree>
    <p:extLst>
      <p:ext uri="{BB962C8B-B14F-4D97-AF65-F5344CB8AC3E}">
        <p14:creationId xmlns:p14="http://schemas.microsoft.com/office/powerpoint/2010/main" val="16085173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E2CD3D1-DCB8-443E-9980-A3017C09092C}"/>
              </a:ext>
            </a:extLst>
          </p:cNvPr>
          <p:cNvSpPr>
            <a:spLocks noGrp="1"/>
          </p:cNvSpPr>
          <p:nvPr>
            <p:ph type="dt" sz="half" idx="2"/>
          </p:nvPr>
        </p:nvSpPr>
        <p:spPr/>
        <p:txBody>
          <a:bodyPr/>
          <a:lstStyle/>
          <a:p>
            <a:fld id="{040D629B-542C-463E-A174-5CF7A8FF1331}" type="datetime1">
              <a:rPr lang="en-US" smtClean="0"/>
              <a:t>10/21/2024</a:t>
            </a:fld>
            <a:endParaRPr lang="en-US" dirty="0"/>
          </a:p>
        </p:txBody>
      </p:sp>
      <p:pic>
        <p:nvPicPr>
          <p:cNvPr id="6" name="Picture 5">
            <a:extLst>
              <a:ext uri="{FF2B5EF4-FFF2-40B4-BE49-F238E27FC236}">
                <a16:creationId xmlns:a16="http://schemas.microsoft.com/office/drawing/2014/main" id="{03A9B316-272F-4B7D-85C7-9A4CD6E3D3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0840" y="722141"/>
            <a:ext cx="6462320" cy="2706859"/>
          </a:xfrm>
          <a:prstGeom prst="rect">
            <a:avLst/>
          </a:prstGeom>
        </p:spPr>
      </p:pic>
      <p:pic>
        <p:nvPicPr>
          <p:cNvPr id="7" name="Picture 2">
            <a:extLst>
              <a:ext uri="{FF2B5EF4-FFF2-40B4-BE49-F238E27FC236}">
                <a16:creationId xmlns:a16="http://schemas.microsoft.com/office/drawing/2014/main" id="{C1F762E2-A0ED-4CED-A8F0-E890608DC7B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8333" y="3669512"/>
            <a:ext cx="2005013"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6849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2636D28-213B-4B60-98F5-514289C6533D}"/>
              </a:ext>
            </a:extLst>
          </p:cNvPr>
          <p:cNvSpPr>
            <a:spLocks noGrp="1"/>
          </p:cNvSpPr>
          <p:nvPr>
            <p:ph type="dt" sz="half" idx="2"/>
          </p:nvPr>
        </p:nvSpPr>
        <p:spPr/>
        <p:txBody>
          <a:bodyPr/>
          <a:lstStyle/>
          <a:p>
            <a:fld id="{040D629B-542C-463E-A174-5CF7A8FF1331}" type="datetime1">
              <a:rPr lang="en-US" smtClean="0"/>
              <a:t>10/21/2024</a:t>
            </a:fld>
            <a:endParaRPr lang="en-US" dirty="0"/>
          </a:p>
        </p:txBody>
      </p:sp>
      <p:pic>
        <p:nvPicPr>
          <p:cNvPr id="6" name="Picture 5">
            <a:extLst>
              <a:ext uri="{FF2B5EF4-FFF2-40B4-BE49-F238E27FC236}">
                <a16:creationId xmlns:a16="http://schemas.microsoft.com/office/drawing/2014/main" id="{5B746D5E-7EF6-4FCB-8995-5917EB27F88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1964" y="264934"/>
            <a:ext cx="7500071" cy="5291264"/>
          </a:xfrm>
          <a:prstGeom prst="rect">
            <a:avLst/>
          </a:prstGeom>
          <a:ln>
            <a:solidFill>
              <a:schemeClr val="accent1"/>
            </a:solidFill>
          </a:ln>
        </p:spPr>
      </p:pic>
      <p:pic>
        <p:nvPicPr>
          <p:cNvPr id="7" name="Picture 6">
            <a:extLst>
              <a:ext uri="{FF2B5EF4-FFF2-40B4-BE49-F238E27FC236}">
                <a16:creationId xmlns:a16="http://schemas.microsoft.com/office/drawing/2014/main" id="{3FDB9B58-84D9-4092-81ED-E445CB3A9C7D}"/>
              </a:ext>
            </a:extLst>
          </p:cNvPr>
          <p:cNvPicPr>
            <a:picLocks noChangeAspect="1"/>
          </p:cNvPicPr>
          <p:nvPr/>
        </p:nvPicPr>
        <p:blipFill>
          <a:blip r:embed="rId3"/>
          <a:stretch>
            <a:fillRect/>
          </a:stretch>
        </p:blipFill>
        <p:spPr>
          <a:xfrm>
            <a:off x="1529369" y="129965"/>
            <a:ext cx="6080061" cy="1982307"/>
          </a:xfrm>
          <a:prstGeom prst="rect">
            <a:avLst/>
          </a:prstGeom>
          <a:ln>
            <a:solidFill>
              <a:schemeClr val="accent1"/>
            </a:solidFill>
          </a:ln>
        </p:spPr>
      </p:pic>
      <p:pic>
        <p:nvPicPr>
          <p:cNvPr id="8" name="Picture 7">
            <a:extLst>
              <a:ext uri="{FF2B5EF4-FFF2-40B4-BE49-F238E27FC236}">
                <a16:creationId xmlns:a16="http://schemas.microsoft.com/office/drawing/2014/main" id="{73FA6A75-5F09-4B59-A9AD-6AA191259FC3}"/>
              </a:ext>
            </a:extLst>
          </p:cNvPr>
          <p:cNvPicPr>
            <a:picLocks noChangeAspect="1"/>
          </p:cNvPicPr>
          <p:nvPr/>
        </p:nvPicPr>
        <p:blipFill>
          <a:blip r:embed="rId4"/>
          <a:stretch>
            <a:fillRect/>
          </a:stretch>
        </p:blipFill>
        <p:spPr>
          <a:xfrm>
            <a:off x="1529368" y="2152226"/>
            <a:ext cx="6080061" cy="2072402"/>
          </a:xfrm>
          <a:prstGeom prst="rect">
            <a:avLst/>
          </a:prstGeom>
          <a:ln>
            <a:solidFill>
              <a:schemeClr val="accent1"/>
            </a:solidFill>
          </a:ln>
        </p:spPr>
      </p:pic>
      <p:pic>
        <p:nvPicPr>
          <p:cNvPr id="9" name="Picture 8">
            <a:extLst>
              <a:ext uri="{FF2B5EF4-FFF2-40B4-BE49-F238E27FC236}">
                <a16:creationId xmlns:a16="http://schemas.microsoft.com/office/drawing/2014/main" id="{1F397430-BA3C-40D3-B43A-917A8C9A8D55}"/>
              </a:ext>
            </a:extLst>
          </p:cNvPr>
          <p:cNvPicPr>
            <a:picLocks noChangeAspect="1"/>
          </p:cNvPicPr>
          <p:nvPr/>
        </p:nvPicPr>
        <p:blipFill>
          <a:blip r:embed="rId5"/>
          <a:stretch>
            <a:fillRect/>
          </a:stretch>
        </p:blipFill>
        <p:spPr>
          <a:xfrm>
            <a:off x="1534570" y="4263613"/>
            <a:ext cx="6074859" cy="1979618"/>
          </a:xfrm>
          <a:prstGeom prst="rect">
            <a:avLst/>
          </a:prstGeom>
          <a:ln>
            <a:solidFill>
              <a:schemeClr val="accent1"/>
            </a:solidFill>
          </a:ln>
        </p:spPr>
      </p:pic>
    </p:spTree>
    <p:extLst>
      <p:ext uri="{BB962C8B-B14F-4D97-AF65-F5344CB8AC3E}">
        <p14:creationId xmlns:p14="http://schemas.microsoft.com/office/powerpoint/2010/main" val="2814149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375FF4A-4505-418A-B992-B2C26FA5AD83}"/>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2" name="Picture 1">
            <a:extLst>
              <a:ext uri="{FF2B5EF4-FFF2-40B4-BE49-F238E27FC236}">
                <a16:creationId xmlns:a16="http://schemas.microsoft.com/office/drawing/2014/main" id="{D634B238-882A-4AD3-B003-350EB776D49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2866" b="2866"/>
          <a:stretch/>
        </p:blipFill>
        <p:spPr>
          <a:xfrm>
            <a:off x="3403" y="-74434"/>
            <a:ext cx="9144000" cy="6667500"/>
          </a:xfrm>
          <a:prstGeom prst="rect">
            <a:avLst/>
          </a:prstGeom>
        </p:spPr>
      </p:pic>
    </p:spTree>
    <p:extLst>
      <p:ext uri="{BB962C8B-B14F-4D97-AF65-F5344CB8AC3E}">
        <p14:creationId xmlns:p14="http://schemas.microsoft.com/office/powerpoint/2010/main" val="4018483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BD1834C-BC80-45AA-9676-8C2C2F52D411}"/>
              </a:ext>
            </a:extLst>
          </p:cNvPr>
          <p:cNvSpPr>
            <a:spLocks noGrp="1"/>
          </p:cNvSpPr>
          <p:nvPr>
            <p:ph type="dt" sz="half" idx="2"/>
          </p:nvPr>
        </p:nvSpPr>
        <p:spPr/>
        <p:txBody>
          <a:bodyPr/>
          <a:lstStyle/>
          <a:p>
            <a:fld id="{040D629B-542C-463E-A174-5CF7A8FF1331}" type="datetime1">
              <a:rPr lang="en-US" smtClean="0"/>
              <a:t>10/21/2024</a:t>
            </a:fld>
            <a:endParaRPr lang="en-US" dirty="0"/>
          </a:p>
        </p:txBody>
      </p:sp>
      <p:pic>
        <p:nvPicPr>
          <p:cNvPr id="6" name="Picture 5">
            <a:extLst>
              <a:ext uri="{FF2B5EF4-FFF2-40B4-BE49-F238E27FC236}">
                <a16:creationId xmlns:a16="http://schemas.microsoft.com/office/drawing/2014/main" id="{4156EABF-46BD-4391-9AA6-410517369923}"/>
              </a:ext>
            </a:extLst>
          </p:cNvPr>
          <p:cNvPicPr>
            <a:picLocks noChangeAspect="1"/>
          </p:cNvPicPr>
          <p:nvPr/>
        </p:nvPicPr>
        <p:blipFill>
          <a:blip r:embed="rId3"/>
          <a:stretch>
            <a:fillRect/>
          </a:stretch>
        </p:blipFill>
        <p:spPr>
          <a:xfrm flipH="1">
            <a:off x="0" y="3043523"/>
            <a:ext cx="9144000" cy="1950720"/>
          </a:xfrm>
          <a:prstGeom prst="rect">
            <a:avLst/>
          </a:prstGeom>
        </p:spPr>
      </p:pic>
      <p:pic>
        <p:nvPicPr>
          <p:cNvPr id="2" name="Picture 1">
            <a:extLst>
              <a:ext uri="{FF2B5EF4-FFF2-40B4-BE49-F238E27FC236}">
                <a16:creationId xmlns:a16="http://schemas.microsoft.com/office/drawing/2014/main" id="{87125AC5-0630-4DD6-8A82-25ACB0A46F49}"/>
              </a:ext>
            </a:extLst>
          </p:cNvPr>
          <p:cNvPicPr>
            <a:picLocks noChangeAspect="1"/>
          </p:cNvPicPr>
          <p:nvPr/>
        </p:nvPicPr>
        <p:blipFill>
          <a:blip r:embed="rId4"/>
          <a:stretch>
            <a:fillRect/>
          </a:stretch>
        </p:blipFill>
        <p:spPr>
          <a:xfrm>
            <a:off x="-238239" y="4409108"/>
            <a:ext cx="1742638" cy="1572624"/>
          </a:xfrm>
          <a:prstGeom prst="rect">
            <a:avLst/>
          </a:prstGeom>
        </p:spPr>
      </p:pic>
      <p:sp>
        <p:nvSpPr>
          <p:cNvPr id="3" name="TextBox 2">
            <a:extLst>
              <a:ext uri="{FF2B5EF4-FFF2-40B4-BE49-F238E27FC236}">
                <a16:creationId xmlns:a16="http://schemas.microsoft.com/office/drawing/2014/main" id="{23D9BB54-0433-4B48-8634-A94C0306EC0A}"/>
              </a:ext>
            </a:extLst>
          </p:cNvPr>
          <p:cNvSpPr txBox="1"/>
          <p:nvPr/>
        </p:nvSpPr>
        <p:spPr>
          <a:xfrm>
            <a:off x="274023" y="2714984"/>
            <a:ext cx="1941557" cy="369332"/>
          </a:xfrm>
          <a:prstGeom prst="rect">
            <a:avLst/>
          </a:prstGeom>
          <a:noFill/>
        </p:spPr>
        <p:txBody>
          <a:bodyPr wrap="none" rtlCol="0">
            <a:spAutoFit/>
          </a:bodyPr>
          <a:lstStyle/>
          <a:p>
            <a:r>
              <a:rPr lang="en-US" b="1" dirty="0">
                <a:solidFill>
                  <a:srgbClr val="FF0000"/>
                </a:solidFill>
              </a:rPr>
              <a:t>Immediate Zone</a:t>
            </a:r>
            <a:endParaRPr lang="en-CA" b="1" dirty="0">
              <a:solidFill>
                <a:srgbClr val="FF0000"/>
              </a:solidFill>
            </a:endParaRPr>
          </a:p>
        </p:txBody>
      </p:sp>
      <p:sp>
        <p:nvSpPr>
          <p:cNvPr id="7" name="TextBox 6">
            <a:extLst>
              <a:ext uri="{FF2B5EF4-FFF2-40B4-BE49-F238E27FC236}">
                <a16:creationId xmlns:a16="http://schemas.microsoft.com/office/drawing/2014/main" id="{F49EC0A2-386D-4637-A640-256BAF8100E3}"/>
              </a:ext>
            </a:extLst>
          </p:cNvPr>
          <p:cNvSpPr txBox="1"/>
          <p:nvPr/>
        </p:nvSpPr>
        <p:spPr>
          <a:xfrm>
            <a:off x="2818683" y="2714984"/>
            <a:ext cx="2172390" cy="369332"/>
          </a:xfrm>
          <a:prstGeom prst="rect">
            <a:avLst/>
          </a:prstGeom>
          <a:noFill/>
        </p:spPr>
        <p:txBody>
          <a:bodyPr wrap="none" rtlCol="0">
            <a:spAutoFit/>
          </a:bodyPr>
          <a:lstStyle/>
          <a:p>
            <a:r>
              <a:rPr lang="en-US" b="1" dirty="0">
                <a:solidFill>
                  <a:srgbClr val="FFC000"/>
                </a:solidFill>
              </a:rPr>
              <a:t>Intermediate Zone</a:t>
            </a:r>
            <a:endParaRPr lang="en-CA" b="1" dirty="0">
              <a:solidFill>
                <a:srgbClr val="FFC000"/>
              </a:solidFill>
            </a:endParaRPr>
          </a:p>
        </p:txBody>
      </p:sp>
      <p:sp>
        <p:nvSpPr>
          <p:cNvPr id="8" name="TextBox 7">
            <a:extLst>
              <a:ext uri="{FF2B5EF4-FFF2-40B4-BE49-F238E27FC236}">
                <a16:creationId xmlns:a16="http://schemas.microsoft.com/office/drawing/2014/main" id="{F88EC804-2FFC-4094-9BD5-944008A5B412}"/>
              </a:ext>
            </a:extLst>
          </p:cNvPr>
          <p:cNvSpPr txBox="1"/>
          <p:nvPr/>
        </p:nvSpPr>
        <p:spPr>
          <a:xfrm>
            <a:off x="5594176" y="2714984"/>
            <a:ext cx="1838965" cy="369332"/>
          </a:xfrm>
          <a:prstGeom prst="rect">
            <a:avLst/>
          </a:prstGeom>
          <a:noFill/>
        </p:spPr>
        <p:txBody>
          <a:bodyPr wrap="none" rtlCol="0">
            <a:spAutoFit/>
          </a:bodyPr>
          <a:lstStyle/>
          <a:p>
            <a:r>
              <a:rPr lang="en-US" b="1" dirty="0">
                <a:solidFill>
                  <a:schemeClr val="accent1">
                    <a:lumMod val="90000"/>
                    <a:lumOff val="10000"/>
                  </a:schemeClr>
                </a:solidFill>
              </a:rPr>
              <a:t>Extended</a:t>
            </a:r>
            <a:r>
              <a:rPr lang="en-US" dirty="0">
                <a:solidFill>
                  <a:schemeClr val="accent1">
                    <a:lumMod val="90000"/>
                    <a:lumOff val="10000"/>
                  </a:schemeClr>
                </a:solidFill>
              </a:rPr>
              <a:t> </a:t>
            </a:r>
            <a:r>
              <a:rPr lang="en-US" b="1" dirty="0">
                <a:solidFill>
                  <a:schemeClr val="accent1">
                    <a:lumMod val="90000"/>
                    <a:lumOff val="10000"/>
                  </a:schemeClr>
                </a:solidFill>
              </a:rPr>
              <a:t>Zone</a:t>
            </a:r>
            <a:endParaRPr lang="en-CA" b="1" dirty="0">
              <a:solidFill>
                <a:schemeClr val="accent1">
                  <a:lumMod val="90000"/>
                  <a:lumOff val="10000"/>
                </a:schemeClr>
              </a:solidFill>
            </a:endParaRPr>
          </a:p>
        </p:txBody>
      </p:sp>
      <p:pic>
        <p:nvPicPr>
          <p:cNvPr id="9" name="Picture 8">
            <a:extLst>
              <a:ext uri="{FF2B5EF4-FFF2-40B4-BE49-F238E27FC236}">
                <a16:creationId xmlns:a16="http://schemas.microsoft.com/office/drawing/2014/main" id="{02AA77CA-0908-4236-BE35-4CCDC4C79ED0}"/>
              </a:ext>
            </a:extLst>
          </p:cNvPr>
          <p:cNvPicPr>
            <a:picLocks noChangeAspect="1"/>
          </p:cNvPicPr>
          <p:nvPr/>
        </p:nvPicPr>
        <p:blipFill>
          <a:blip r:embed="rId5"/>
          <a:stretch>
            <a:fillRect/>
          </a:stretch>
        </p:blipFill>
        <p:spPr>
          <a:xfrm>
            <a:off x="0" y="560470"/>
            <a:ext cx="9144000" cy="1660770"/>
          </a:xfrm>
          <a:prstGeom prst="rect">
            <a:avLst/>
          </a:prstGeom>
        </p:spPr>
      </p:pic>
    </p:spTree>
    <p:extLst>
      <p:ext uri="{BB962C8B-B14F-4D97-AF65-F5344CB8AC3E}">
        <p14:creationId xmlns:p14="http://schemas.microsoft.com/office/powerpoint/2010/main" val="18134093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8CEBA33-46D2-438A-A23E-6C682A3E772A}"/>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6" name="Picture 5">
            <a:extLst>
              <a:ext uri="{FF2B5EF4-FFF2-40B4-BE49-F238E27FC236}">
                <a16:creationId xmlns:a16="http://schemas.microsoft.com/office/drawing/2014/main" id="{701B2D26-BA7E-4E00-854C-BF49A225A61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3863"/>
          <a:stretch/>
        </p:blipFill>
        <p:spPr>
          <a:xfrm>
            <a:off x="122528" y="17522"/>
            <a:ext cx="8898944" cy="6845895"/>
          </a:xfrm>
          <a:prstGeom prst="rect">
            <a:avLst/>
          </a:prstGeom>
        </p:spPr>
      </p:pic>
    </p:spTree>
    <p:extLst>
      <p:ext uri="{BB962C8B-B14F-4D97-AF65-F5344CB8AC3E}">
        <p14:creationId xmlns:p14="http://schemas.microsoft.com/office/powerpoint/2010/main" val="26412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A7CD616-A383-4188-BDDA-1A1288687703}"/>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6" name="Picture 5">
            <a:extLst>
              <a:ext uri="{FF2B5EF4-FFF2-40B4-BE49-F238E27FC236}">
                <a16:creationId xmlns:a16="http://schemas.microsoft.com/office/drawing/2014/main" id="{75F46124-28CE-4934-AE06-EA3BCEA950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7961" y="0"/>
            <a:ext cx="8468078" cy="5803895"/>
          </a:xfrm>
          <a:prstGeom prst="rect">
            <a:avLst/>
          </a:prstGeom>
        </p:spPr>
      </p:pic>
    </p:spTree>
    <p:extLst>
      <p:ext uri="{BB962C8B-B14F-4D97-AF65-F5344CB8AC3E}">
        <p14:creationId xmlns:p14="http://schemas.microsoft.com/office/powerpoint/2010/main" val="31447560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8EE64DF-38CE-4B7D-8F57-B93FDD92D898}"/>
              </a:ext>
            </a:extLst>
          </p:cNvPr>
          <p:cNvSpPr txBox="1"/>
          <p:nvPr/>
        </p:nvSpPr>
        <p:spPr>
          <a:xfrm>
            <a:off x="0" y="-70710"/>
            <a:ext cx="9140874" cy="707886"/>
          </a:xfrm>
          <a:prstGeom prst="rect">
            <a:avLst/>
          </a:prstGeom>
          <a:noFill/>
        </p:spPr>
        <p:txBody>
          <a:bodyPr wrap="square" rtlCol="0">
            <a:spAutoFit/>
          </a:bodyPr>
          <a:lstStyle/>
          <a:p>
            <a:pPr algn="ctr"/>
            <a:r>
              <a:rPr lang="en-US" sz="4000" b="1" dirty="0">
                <a:solidFill>
                  <a:srgbClr val="E87D1E"/>
                </a:solidFill>
              </a:rPr>
              <a:t>Intermediate Zone </a:t>
            </a:r>
            <a:r>
              <a:rPr lang="en-US" sz="2800" b="1" dirty="0"/>
              <a:t>1.5m to 10m</a:t>
            </a:r>
            <a:endParaRPr lang="en-CA" sz="2800" b="1" dirty="0"/>
          </a:p>
        </p:txBody>
      </p:sp>
      <p:sp>
        <p:nvSpPr>
          <p:cNvPr id="5" name="Date Placeholder 4">
            <a:extLst>
              <a:ext uri="{FF2B5EF4-FFF2-40B4-BE49-F238E27FC236}">
                <a16:creationId xmlns:a16="http://schemas.microsoft.com/office/drawing/2014/main" id="{223A4919-27D8-4007-9555-4F861764A834}"/>
              </a:ext>
            </a:extLst>
          </p:cNvPr>
          <p:cNvSpPr>
            <a:spLocks noGrp="1"/>
          </p:cNvSpPr>
          <p:nvPr>
            <p:ph type="dt" sz="half" idx="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0D629B-542C-463E-A174-5CF7A8FF1331}" type="datetime1">
              <a:rPr kumimoji="0" lang="en-US" sz="1200" b="0" i="0" u="none" strike="noStrike" kern="1200" cap="none" spc="0" normalizeH="0" baseline="0" noProof="0" smtClean="0">
                <a:ln>
                  <a:noFill/>
                </a:ln>
                <a:solidFill>
                  <a:prstClr val="black">
                    <a:tint val="75000"/>
                  </a:prstClr>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10/21/2024</a:t>
            </a:fld>
            <a:endParaRPr kumimoji="0" lang="en-US" sz="1200" b="0" i="0" u="none" strike="noStrike" kern="1200" cap="none" spc="0" normalizeH="0" baseline="0" noProof="0" dirty="0">
              <a:ln>
                <a:noFill/>
              </a:ln>
              <a:solidFill>
                <a:prstClr val="black">
                  <a:tint val="75000"/>
                </a:prstClr>
              </a:solidFill>
              <a:effectLst/>
              <a:uLnTx/>
              <a:uFillTx/>
              <a:latin typeface="Arial"/>
              <a:ea typeface="+mn-ea"/>
              <a:cs typeface="+mn-cs"/>
            </a:endParaRPr>
          </a:p>
        </p:txBody>
      </p:sp>
      <p:pic>
        <p:nvPicPr>
          <p:cNvPr id="2" name="Picture 1">
            <a:extLst>
              <a:ext uri="{FF2B5EF4-FFF2-40B4-BE49-F238E27FC236}">
                <a16:creationId xmlns:a16="http://schemas.microsoft.com/office/drawing/2014/main" id="{417111EE-92C8-4012-A41C-818FD4BD8505}"/>
              </a:ext>
            </a:extLst>
          </p:cNvPr>
          <p:cNvPicPr>
            <a:picLocks noChangeAspect="1"/>
          </p:cNvPicPr>
          <p:nvPr/>
        </p:nvPicPr>
        <p:blipFill>
          <a:blip r:embed="rId3"/>
          <a:stretch>
            <a:fillRect/>
          </a:stretch>
        </p:blipFill>
        <p:spPr>
          <a:xfrm>
            <a:off x="62400" y="193183"/>
            <a:ext cx="1022176" cy="187986"/>
          </a:xfrm>
          <a:prstGeom prst="rect">
            <a:avLst/>
          </a:prstGeom>
        </p:spPr>
      </p:pic>
      <p:sp>
        <p:nvSpPr>
          <p:cNvPr id="8" name="Oval 7">
            <a:extLst>
              <a:ext uri="{FF2B5EF4-FFF2-40B4-BE49-F238E27FC236}">
                <a16:creationId xmlns:a16="http://schemas.microsoft.com/office/drawing/2014/main" id="{C47DF8A3-9E73-4E39-A346-55F6FE4C8B6D}"/>
              </a:ext>
            </a:extLst>
          </p:cNvPr>
          <p:cNvSpPr/>
          <p:nvPr/>
        </p:nvSpPr>
        <p:spPr>
          <a:xfrm>
            <a:off x="228906" y="113331"/>
            <a:ext cx="345362" cy="327279"/>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69C7F39A-765E-40F4-B081-7802A54F312C}"/>
              </a:ext>
            </a:extLst>
          </p:cNvPr>
          <p:cNvSpPr txBox="1"/>
          <p:nvPr/>
        </p:nvSpPr>
        <p:spPr>
          <a:xfrm>
            <a:off x="0" y="605408"/>
            <a:ext cx="9144000" cy="969496"/>
          </a:xfrm>
          <a:prstGeom prst="rect">
            <a:avLst/>
          </a:prstGeom>
          <a:noFill/>
        </p:spPr>
        <p:txBody>
          <a:bodyPr wrap="square" rtlCol="0">
            <a:spAutoFit/>
          </a:bodyPr>
          <a:lstStyle/>
          <a:p>
            <a:pPr algn="ctr"/>
            <a:r>
              <a:rPr lang="en-US" sz="1900" b="1" dirty="0"/>
              <a:t>The goal in the Intermediate Zone is to reduce a lot of fire supporting fuel, </a:t>
            </a:r>
          </a:p>
          <a:p>
            <a:pPr algn="ctr"/>
            <a:r>
              <a:rPr lang="en-US" sz="1900" b="1" dirty="0"/>
              <a:t>Elements in this zone are managed so they do not support fire growth and include naturally occurring fire resistant plants and trees.</a:t>
            </a:r>
            <a:endParaRPr lang="en-CA" sz="1900" b="1" dirty="0"/>
          </a:p>
        </p:txBody>
      </p:sp>
      <p:sp>
        <p:nvSpPr>
          <p:cNvPr id="12" name="TextBox 11">
            <a:extLst>
              <a:ext uri="{FF2B5EF4-FFF2-40B4-BE49-F238E27FC236}">
                <a16:creationId xmlns:a16="http://schemas.microsoft.com/office/drawing/2014/main" id="{38E9082D-985A-4695-B00C-600ABF165EF9}"/>
              </a:ext>
            </a:extLst>
          </p:cNvPr>
          <p:cNvSpPr txBox="1"/>
          <p:nvPr/>
        </p:nvSpPr>
        <p:spPr>
          <a:xfrm>
            <a:off x="4813754" y="1512900"/>
            <a:ext cx="4104846" cy="1315745"/>
          </a:xfrm>
          <a:prstGeom prst="rect">
            <a:avLst/>
          </a:prstGeom>
          <a:noFill/>
        </p:spPr>
        <p:txBody>
          <a:bodyPr wrap="square" rtlCol="0">
            <a:spAutoFit/>
          </a:bodyPr>
          <a:lstStyle/>
          <a:p>
            <a:pPr algn="ctr"/>
            <a:r>
              <a:rPr lang="en-US" b="1" dirty="0">
                <a:solidFill>
                  <a:schemeClr val="accent6"/>
                </a:solidFill>
              </a:rPr>
              <a:t>Trees:  </a:t>
            </a:r>
          </a:p>
          <a:p>
            <a:endParaRPr lang="en-US" sz="400" b="1" dirty="0">
              <a:solidFill>
                <a:schemeClr val="accent6"/>
              </a:solidFill>
            </a:endParaRPr>
          </a:p>
          <a:p>
            <a:r>
              <a:rPr lang="en-US" sz="1150" b="1" dirty="0"/>
              <a:t>Because coniferous trees are particularly more flammable than deciduous trees, it is important in this area to consider deciduous trees rather than conifer.</a:t>
            </a:r>
          </a:p>
          <a:p>
            <a:r>
              <a:rPr lang="en-US" sz="1150" b="1" dirty="0"/>
              <a:t>If conifers are still preferred for other factors; then prune and space to lessen fire intensity.    </a:t>
            </a:r>
            <a:endParaRPr lang="en-CA" sz="1150" b="1" dirty="0"/>
          </a:p>
        </p:txBody>
      </p:sp>
      <p:sp>
        <p:nvSpPr>
          <p:cNvPr id="13" name="TextBox 12">
            <a:extLst>
              <a:ext uri="{FF2B5EF4-FFF2-40B4-BE49-F238E27FC236}">
                <a16:creationId xmlns:a16="http://schemas.microsoft.com/office/drawing/2014/main" id="{44F56959-7456-44DC-98C3-EE33CC38410B}"/>
              </a:ext>
            </a:extLst>
          </p:cNvPr>
          <p:cNvSpPr txBox="1"/>
          <p:nvPr/>
        </p:nvSpPr>
        <p:spPr>
          <a:xfrm>
            <a:off x="228906" y="1512900"/>
            <a:ext cx="4104846" cy="961802"/>
          </a:xfrm>
          <a:prstGeom prst="rect">
            <a:avLst/>
          </a:prstGeom>
          <a:noFill/>
        </p:spPr>
        <p:txBody>
          <a:bodyPr wrap="square" rtlCol="0">
            <a:spAutoFit/>
          </a:bodyPr>
          <a:lstStyle/>
          <a:p>
            <a:pPr algn="ctr"/>
            <a:r>
              <a:rPr lang="en-US" b="1" dirty="0">
                <a:solidFill>
                  <a:schemeClr val="accent6"/>
                </a:solidFill>
              </a:rPr>
              <a:t>Plants:  </a:t>
            </a:r>
          </a:p>
          <a:p>
            <a:endParaRPr lang="en-US" sz="400" b="1" dirty="0">
              <a:solidFill>
                <a:schemeClr val="accent6"/>
              </a:solidFill>
            </a:endParaRPr>
          </a:p>
          <a:p>
            <a:r>
              <a:rPr lang="en-US" sz="1150" b="1" dirty="0"/>
              <a:t>Because some plants are particularly more flammable than other, it is important in this area to consider deciduous plants rather than conifer plants.</a:t>
            </a:r>
          </a:p>
        </p:txBody>
      </p:sp>
      <p:sp>
        <p:nvSpPr>
          <p:cNvPr id="15" name="TextBox 14">
            <a:extLst>
              <a:ext uri="{FF2B5EF4-FFF2-40B4-BE49-F238E27FC236}">
                <a16:creationId xmlns:a16="http://schemas.microsoft.com/office/drawing/2014/main" id="{7BD6C285-CF4D-4853-9DF0-0128FF383A5F}"/>
              </a:ext>
            </a:extLst>
          </p:cNvPr>
          <p:cNvSpPr txBox="1"/>
          <p:nvPr/>
        </p:nvSpPr>
        <p:spPr>
          <a:xfrm>
            <a:off x="4230" y="3005616"/>
            <a:ext cx="2287136" cy="2323713"/>
          </a:xfrm>
          <a:prstGeom prst="rect">
            <a:avLst/>
          </a:prstGeom>
          <a:noFill/>
        </p:spPr>
        <p:txBody>
          <a:bodyPr wrap="square" rtlCol="0">
            <a:spAutoFit/>
          </a:bodyPr>
          <a:lstStyle/>
          <a:p>
            <a:r>
              <a:rPr lang="en-US" sz="1450" b="1" dirty="0">
                <a:solidFill>
                  <a:schemeClr val="accent6"/>
                </a:solidFill>
              </a:rPr>
              <a:t>Plants less flammable:  </a:t>
            </a:r>
          </a:p>
          <a:p>
            <a:endParaRPr lang="en-US" sz="400" b="1" dirty="0">
              <a:solidFill>
                <a:schemeClr val="accent6"/>
              </a:solidFill>
            </a:endParaRPr>
          </a:p>
          <a:p>
            <a:r>
              <a:rPr lang="en-US" sz="1150" b="1" dirty="0"/>
              <a:t>Fire resistant plants are those  that do not readily ignite from flame or embers.  They do not contribute to wildland fire intensity and include characteristics such as: </a:t>
            </a:r>
          </a:p>
          <a:p>
            <a:pPr marL="171450" indent="-171450">
              <a:buFontTx/>
              <a:buChar char="-"/>
            </a:pPr>
            <a:r>
              <a:rPr lang="en-US" sz="1150" b="1" dirty="0"/>
              <a:t>Moist, supple leaves</a:t>
            </a:r>
          </a:p>
          <a:p>
            <a:pPr marL="171450" indent="-171450">
              <a:buFontTx/>
              <a:buChar char="-"/>
            </a:pPr>
            <a:r>
              <a:rPr lang="en-US" sz="1150" b="1" dirty="0"/>
              <a:t>Limited dead woody stems</a:t>
            </a:r>
          </a:p>
          <a:p>
            <a:pPr marL="171450" indent="-171450">
              <a:buFontTx/>
              <a:buChar char="-"/>
            </a:pPr>
            <a:r>
              <a:rPr lang="en-US" sz="1150" b="1" dirty="0"/>
              <a:t>Water-like sap with little or no odor</a:t>
            </a:r>
          </a:p>
          <a:p>
            <a:pPr marL="171450" indent="-171450">
              <a:buFontTx/>
              <a:buChar char="-"/>
            </a:pPr>
            <a:r>
              <a:rPr lang="en-US" sz="1150" b="1" dirty="0"/>
              <a:t>Low amount of sap</a:t>
            </a:r>
          </a:p>
        </p:txBody>
      </p:sp>
      <p:sp>
        <p:nvSpPr>
          <p:cNvPr id="16" name="TextBox 15">
            <a:extLst>
              <a:ext uri="{FF2B5EF4-FFF2-40B4-BE49-F238E27FC236}">
                <a16:creationId xmlns:a16="http://schemas.microsoft.com/office/drawing/2014/main" id="{1C185B07-BBF3-4AB6-999A-ED3B76C26BE0}"/>
              </a:ext>
            </a:extLst>
          </p:cNvPr>
          <p:cNvSpPr txBox="1"/>
          <p:nvPr/>
        </p:nvSpPr>
        <p:spPr>
          <a:xfrm>
            <a:off x="6856864" y="3008371"/>
            <a:ext cx="2287136" cy="1977464"/>
          </a:xfrm>
          <a:prstGeom prst="rect">
            <a:avLst/>
          </a:prstGeom>
          <a:noFill/>
        </p:spPr>
        <p:txBody>
          <a:bodyPr wrap="square" rtlCol="0">
            <a:spAutoFit/>
          </a:bodyPr>
          <a:lstStyle/>
          <a:p>
            <a:r>
              <a:rPr lang="en-US" sz="1500" b="1" dirty="0">
                <a:solidFill>
                  <a:schemeClr val="accent6"/>
                </a:solidFill>
              </a:rPr>
              <a:t>Trees more flammable:  </a:t>
            </a:r>
          </a:p>
          <a:p>
            <a:endParaRPr lang="en-US" sz="400" b="1" dirty="0">
              <a:solidFill>
                <a:schemeClr val="accent6"/>
              </a:solidFill>
            </a:endParaRPr>
          </a:p>
          <a:p>
            <a:r>
              <a:rPr lang="en-US" sz="1150" b="1" dirty="0"/>
              <a:t>Coniferous trees (needles) are more flammable and should be considered avoiding when re-planting within 10 meters of a structure</a:t>
            </a:r>
          </a:p>
          <a:p>
            <a:pPr marL="171450" indent="-171450">
              <a:buFontTx/>
              <a:buChar char="-"/>
            </a:pPr>
            <a:r>
              <a:rPr lang="en-US" sz="1150" b="1" dirty="0"/>
              <a:t>Spruce species</a:t>
            </a:r>
          </a:p>
          <a:p>
            <a:pPr marL="171450" indent="-171450">
              <a:buFontTx/>
              <a:buChar char="-"/>
            </a:pPr>
            <a:r>
              <a:rPr lang="en-US" sz="1150" b="1" dirty="0"/>
              <a:t>Fir Species</a:t>
            </a:r>
          </a:p>
          <a:p>
            <a:pPr marL="171450" indent="-171450">
              <a:buFontTx/>
              <a:buChar char="-"/>
            </a:pPr>
            <a:r>
              <a:rPr lang="en-US" sz="1150" b="1" dirty="0"/>
              <a:t>Pine Species</a:t>
            </a:r>
          </a:p>
          <a:p>
            <a:pPr marL="171450" indent="-171450">
              <a:buFontTx/>
              <a:buChar char="-"/>
            </a:pPr>
            <a:r>
              <a:rPr lang="en-US" sz="1150" b="1" dirty="0"/>
              <a:t>Cedar Species</a:t>
            </a:r>
          </a:p>
        </p:txBody>
      </p:sp>
      <p:sp>
        <p:nvSpPr>
          <p:cNvPr id="17" name="TextBox 16">
            <a:extLst>
              <a:ext uri="{FF2B5EF4-FFF2-40B4-BE49-F238E27FC236}">
                <a16:creationId xmlns:a16="http://schemas.microsoft.com/office/drawing/2014/main" id="{4302B8DE-BB53-486A-8B51-86D5EB428A7E}"/>
              </a:ext>
            </a:extLst>
          </p:cNvPr>
          <p:cNvSpPr txBox="1"/>
          <p:nvPr/>
        </p:nvSpPr>
        <p:spPr>
          <a:xfrm>
            <a:off x="4575577" y="3005616"/>
            <a:ext cx="2287136" cy="2377574"/>
          </a:xfrm>
          <a:prstGeom prst="rect">
            <a:avLst/>
          </a:prstGeom>
          <a:noFill/>
        </p:spPr>
        <p:txBody>
          <a:bodyPr wrap="square" rtlCol="0">
            <a:spAutoFit/>
          </a:bodyPr>
          <a:lstStyle/>
          <a:p>
            <a:r>
              <a:rPr lang="en-US" sz="1500" b="1" dirty="0">
                <a:solidFill>
                  <a:schemeClr val="accent6"/>
                </a:solidFill>
              </a:rPr>
              <a:t>Trees less flammable:  </a:t>
            </a:r>
          </a:p>
          <a:p>
            <a:endParaRPr lang="en-US" sz="400" b="1" dirty="0">
              <a:solidFill>
                <a:schemeClr val="accent6"/>
              </a:solidFill>
            </a:endParaRPr>
          </a:p>
          <a:p>
            <a:r>
              <a:rPr lang="en-US" sz="1150" b="1" dirty="0"/>
              <a:t>Deciduous trees (Leafy) are more resistant to wildland fire and include: </a:t>
            </a:r>
          </a:p>
          <a:p>
            <a:pPr marL="171450" indent="-171450">
              <a:buFontTx/>
              <a:buChar char="-"/>
            </a:pPr>
            <a:r>
              <a:rPr lang="en-US" sz="1150" b="1" dirty="0"/>
              <a:t>Poplar</a:t>
            </a:r>
          </a:p>
          <a:p>
            <a:pPr marL="171450" indent="-171450">
              <a:buFontTx/>
              <a:buChar char="-"/>
            </a:pPr>
            <a:r>
              <a:rPr lang="en-US" sz="1150" b="1" dirty="0"/>
              <a:t>Birch</a:t>
            </a:r>
          </a:p>
          <a:p>
            <a:pPr marL="171450" indent="-171450">
              <a:buFontTx/>
              <a:buChar char="-"/>
            </a:pPr>
            <a:r>
              <a:rPr lang="en-US" sz="1150" b="1" dirty="0"/>
              <a:t>Aspen</a:t>
            </a:r>
          </a:p>
          <a:p>
            <a:pPr marL="171450" indent="-171450">
              <a:buFontTx/>
              <a:buChar char="-"/>
            </a:pPr>
            <a:r>
              <a:rPr lang="en-US" sz="1150" b="1" dirty="0"/>
              <a:t>Maple</a:t>
            </a:r>
          </a:p>
          <a:p>
            <a:pPr marL="171450" indent="-171450">
              <a:buFontTx/>
              <a:buChar char="-"/>
            </a:pPr>
            <a:r>
              <a:rPr lang="en-US" sz="1150" b="1" dirty="0"/>
              <a:t>Ash</a:t>
            </a:r>
          </a:p>
          <a:p>
            <a:pPr marL="171450" indent="-171450">
              <a:buFontTx/>
              <a:buChar char="-"/>
            </a:pPr>
            <a:r>
              <a:rPr lang="en-US" sz="1150" b="1" dirty="0"/>
              <a:t>Cherry</a:t>
            </a:r>
          </a:p>
          <a:p>
            <a:pPr marL="171450" indent="-171450">
              <a:buFontTx/>
              <a:buChar char="-"/>
            </a:pPr>
            <a:r>
              <a:rPr lang="en-US" sz="1150" b="1" dirty="0"/>
              <a:t>Oak</a:t>
            </a:r>
          </a:p>
          <a:p>
            <a:pPr marL="171450" indent="-171450">
              <a:buFontTx/>
              <a:buChar char="-"/>
            </a:pPr>
            <a:r>
              <a:rPr lang="en-US" sz="1150" b="1" dirty="0"/>
              <a:t>Basswood    </a:t>
            </a:r>
            <a:endParaRPr lang="en-CA" sz="1150" b="1" dirty="0"/>
          </a:p>
        </p:txBody>
      </p:sp>
      <p:sp>
        <p:nvSpPr>
          <p:cNvPr id="18" name="TextBox 17">
            <a:extLst>
              <a:ext uri="{FF2B5EF4-FFF2-40B4-BE49-F238E27FC236}">
                <a16:creationId xmlns:a16="http://schemas.microsoft.com/office/drawing/2014/main" id="{EACD8D8D-0519-4795-BCE3-772142515EDB}"/>
              </a:ext>
            </a:extLst>
          </p:cNvPr>
          <p:cNvSpPr txBox="1"/>
          <p:nvPr/>
        </p:nvSpPr>
        <p:spPr>
          <a:xfrm>
            <a:off x="2281082" y="3005616"/>
            <a:ext cx="2287136" cy="2323713"/>
          </a:xfrm>
          <a:prstGeom prst="rect">
            <a:avLst/>
          </a:prstGeom>
          <a:noFill/>
        </p:spPr>
        <p:txBody>
          <a:bodyPr wrap="square" rtlCol="0">
            <a:spAutoFit/>
          </a:bodyPr>
          <a:lstStyle/>
          <a:p>
            <a:r>
              <a:rPr lang="en-US" sz="1450" b="1" dirty="0">
                <a:solidFill>
                  <a:schemeClr val="accent6"/>
                </a:solidFill>
              </a:rPr>
              <a:t>Plants more flammable:  </a:t>
            </a:r>
          </a:p>
          <a:p>
            <a:endParaRPr lang="en-US" sz="400" b="1" dirty="0">
              <a:solidFill>
                <a:schemeClr val="accent6"/>
              </a:solidFill>
            </a:endParaRPr>
          </a:p>
          <a:p>
            <a:r>
              <a:rPr lang="en-US" sz="1150" b="1" dirty="0"/>
              <a:t>Some plants are more flammable and should be considered avoiding when re-planting within 10 meters of a structure. Characteristics include: </a:t>
            </a:r>
          </a:p>
          <a:p>
            <a:pPr marL="171450" indent="-171450">
              <a:buFontTx/>
              <a:buChar char="-"/>
            </a:pPr>
            <a:r>
              <a:rPr lang="en-US" sz="1150" b="1" dirty="0"/>
              <a:t>Fine, dry papery material within the plant. (Bark)</a:t>
            </a:r>
          </a:p>
          <a:p>
            <a:pPr marL="171450" indent="-171450">
              <a:buFontTx/>
              <a:buChar char="-"/>
            </a:pPr>
            <a:r>
              <a:rPr lang="en-US" sz="1150" b="1" dirty="0"/>
              <a:t>Volatile waxes, terpenes or oils, sticky sap with odor.</a:t>
            </a:r>
          </a:p>
          <a:p>
            <a:pPr marL="171450" indent="-171450">
              <a:buFontTx/>
              <a:buChar char="-"/>
            </a:pPr>
            <a:r>
              <a:rPr lang="en-US" sz="1150" b="1" dirty="0"/>
              <a:t>Leaves are aromatic.</a:t>
            </a:r>
          </a:p>
        </p:txBody>
      </p:sp>
      <p:pic>
        <p:nvPicPr>
          <p:cNvPr id="20" name="Picture 19">
            <a:extLst>
              <a:ext uri="{FF2B5EF4-FFF2-40B4-BE49-F238E27FC236}">
                <a16:creationId xmlns:a16="http://schemas.microsoft.com/office/drawing/2014/main" id="{ABD9A3B5-8D53-4B4C-90EE-A3CB94600D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962" y="5383190"/>
            <a:ext cx="1972752" cy="1408866"/>
          </a:xfrm>
          <a:prstGeom prst="rect">
            <a:avLst/>
          </a:prstGeom>
          <a:ln w="38100">
            <a:solidFill>
              <a:srgbClr val="00B050"/>
            </a:solidFill>
          </a:ln>
        </p:spPr>
      </p:pic>
      <p:pic>
        <p:nvPicPr>
          <p:cNvPr id="21" name="Picture 20">
            <a:extLst>
              <a:ext uri="{FF2B5EF4-FFF2-40B4-BE49-F238E27FC236}">
                <a16:creationId xmlns:a16="http://schemas.microsoft.com/office/drawing/2014/main" id="{278D3999-05FB-46EB-99C6-4CF91148FC1D}"/>
              </a:ext>
            </a:extLst>
          </p:cNvPr>
          <p:cNvPicPr>
            <a:picLocks noChangeAspect="1"/>
          </p:cNvPicPr>
          <p:nvPr/>
        </p:nvPicPr>
        <p:blipFill>
          <a:blip r:embed="rId5"/>
          <a:stretch>
            <a:fillRect/>
          </a:stretch>
        </p:blipFill>
        <p:spPr>
          <a:xfrm>
            <a:off x="2295874" y="5381128"/>
            <a:ext cx="2121961" cy="1411104"/>
          </a:xfrm>
          <a:prstGeom prst="rect">
            <a:avLst/>
          </a:prstGeom>
          <a:ln w="38100">
            <a:solidFill>
              <a:schemeClr val="accent2"/>
            </a:solidFill>
          </a:ln>
        </p:spPr>
      </p:pic>
      <p:pic>
        <p:nvPicPr>
          <p:cNvPr id="22" name="Picture 21">
            <a:extLst>
              <a:ext uri="{FF2B5EF4-FFF2-40B4-BE49-F238E27FC236}">
                <a16:creationId xmlns:a16="http://schemas.microsoft.com/office/drawing/2014/main" id="{564DF718-BBAD-4BF0-817C-DCE4C4487A9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82142" y="5378658"/>
            <a:ext cx="2123959" cy="1413398"/>
          </a:xfrm>
          <a:prstGeom prst="rect">
            <a:avLst/>
          </a:prstGeom>
          <a:ln w="38100">
            <a:solidFill>
              <a:srgbClr val="00B050"/>
            </a:solidFill>
          </a:ln>
        </p:spPr>
      </p:pic>
      <p:pic>
        <p:nvPicPr>
          <p:cNvPr id="23" name="Picture 22">
            <a:extLst>
              <a:ext uri="{FF2B5EF4-FFF2-40B4-BE49-F238E27FC236}">
                <a16:creationId xmlns:a16="http://schemas.microsoft.com/office/drawing/2014/main" id="{81F28FA8-971C-44D6-819F-C21C5CF2ED57}"/>
              </a:ext>
            </a:extLst>
          </p:cNvPr>
          <p:cNvPicPr>
            <a:picLocks noChangeAspect="1"/>
          </p:cNvPicPr>
          <p:nvPr/>
        </p:nvPicPr>
        <p:blipFill>
          <a:blip r:embed="rId7"/>
          <a:stretch>
            <a:fillRect/>
          </a:stretch>
        </p:blipFill>
        <p:spPr>
          <a:xfrm>
            <a:off x="6856864" y="5380952"/>
            <a:ext cx="2257767" cy="1411104"/>
          </a:xfrm>
          <a:prstGeom prst="rect">
            <a:avLst/>
          </a:prstGeom>
          <a:ln w="38100">
            <a:solidFill>
              <a:schemeClr val="accent2"/>
            </a:solidFill>
          </a:ln>
        </p:spPr>
      </p:pic>
    </p:spTree>
    <p:extLst>
      <p:ext uri="{BB962C8B-B14F-4D97-AF65-F5344CB8AC3E}">
        <p14:creationId xmlns:p14="http://schemas.microsoft.com/office/powerpoint/2010/main" val="1508900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67208DB-6426-4463-A5A2-161C8828EA69}"/>
              </a:ext>
            </a:extLst>
          </p:cNvPr>
          <p:cNvSpPr>
            <a:spLocks noGrp="1"/>
          </p:cNvSpPr>
          <p:nvPr>
            <p:ph type="dt" sz="half" idx="2"/>
          </p:nvPr>
        </p:nvSpPr>
        <p:spPr/>
        <p:txBody>
          <a:bodyPr/>
          <a:lstStyle/>
          <a:p>
            <a:fld id="{040D629B-542C-463E-A174-5CF7A8FF1331}" type="datetime1">
              <a:rPr lang="en-US" smtClean="0"/>
              <a:t>10/21/2024</a:t>
            </a:fld>
            <a:endParaRPr lang="en-US" dirty="0"/>
          </a:p>
        </p:txBody>
      </p:sp>
      <p:pic>
        <p:nvPicPr>
          <p:cNvPr id="6" name="Picture 5">
            <a:extLst>
              <a:ext uri="{FF2B5EF4-FFF2-40B4-BE49-F238E27FC236}">
                <a16:creationId xmlns:a16="http://schemas.microsoft.com/office/drawing/2014/main" id="{CCA2DDE1-6E54-4FF7-9B03-7C9A0F2BF0A9}"/>
              </a:ext>
            </a:extLst>
          </p:cNvPr>
          <p:cNvPicPr>
            <a:picLocks noChangeAspect="1"/>
          </p:cNvPicPr>
          <p:nvPr/>
        </p:nvPicPr>
        <p:blipFill>
          <a:blip r:embed="rId3"/>
          <a:stretch>
            <a:fillRect/>
          </a:stretch>
        </p:blipFill>
        <p:spPr>
          <a:xfrm>
            <a:off x="34207" y="3908981"/>
            <a:ext cx="3924796" cy="2949019"/>
          </a:xfrm>
          <a:prstGeom prst="rect">
            <a:avLst/>
          </a:prstGeom>
        </p:spPr>
      </p:pic>
      <p:pic>
        <p:nvPicPr>
          <p:cNvPr id="7" name="Picture 6">
            <a:extLst>
              <a:ext uri="{FF2B5EF4-FFF2-40B4-BE49-F238E27FC236}">
                <a16:creationId xmlns:a16="http://schemas.microsoft.com/office/drawing/2014/main" id="{A8CE5C98-5EE3-434E-87CE-DE50D2C59DC1}"/>
              </a:ext>
            </a:extLst>
          </p:cNvPr>
          <p:cNvPicPr>
            <a:picLocks noChangeAspect="1"/>
          </p:cNvPicPr>
          <p:nvPr/>
        </p:nvPicPr>
        <p:blipFill>
          <a:blip r:embed="rId4"/>
          <a:stretch>
            <a:fillRect/>
          </a:stretch>
        </p:blipFill>
        <p:spPr>
          <a:xfrm>
            <a:off x="4093967" y="3921276"/>
            <a:ext cx="5046907" cy="3020934"/>
          </a:xfrm>
          <a:prstGeom prst="rect">
            <a:avLst/>
          </a:prstGeom>
        </p:spPr>
      </p:pic>
      <p:pic>
        <p:nvPicPr>
          <p:cNvPr id="9" name="Picture 8">
            <a:extLst>
              <a:ext uri="{FF2B5EF4-FFF2-40B4-BE49-F238E27FC236}">
                <a16:creationId xmlns:a16="http://schemas.microsoft.com/office/drawing/2014/main" id="{12A81580-073B-41D7-89F1-335323EFB210}"/>
              </a:ext>
            </a:extLst>
          </p:cNvPr>
          <p:cNvPicPr>
            <a:picLocks noChangeAspect="1"/>
          </p:cNvPicPr>
          <p:nvPr/>
        </p:nvPicPr>
        <p:blipFill>
          <a:blip r:embed="rId5"/>
          <a:stretch>
            <a:fillRect/>
          </a:stretch>
        </p:blipFill>
        <p:spPr>
          <a:xfrm>
            <a:off x="2737427" y="6358085"/>
            <a:ext cx="1219306" cy="499915"/>
          </a:xfrm>
          <a:prstGeom prst="rect">
            <a:avLst/>
          </a:prstGeom>
        </p:spPr>
      </p:pic>
      <p:pic>
        <p:nvPicPr>
          <p:cNvPr id="2" name="Picture 1">
            <a:extLst>
              <a:ext uri="{FF2B5EF4-FFF2-40B4-BE49-F238E27FC236}">
                <a16:creationId xmlns:a16="http://schemas.microsoft.com/office/drawing/2014/main" id="{EA8DC330-E120-47AD-B21A-37E4D89D0BCE}"/>
              </a:ext>
            </a:extLst>
          </p:cNvPr>
          <p:cNvPicPr>
            <a:picLocks noChangeAspect="1"/>
          </p:cNvPicPr>
          <p:nvPr/>
        </p:nvPicPr>
        <p:blipFill>
          <a:blip r:embed="rId6"/>
          <a:stretch>
            <a:fillRect/>
          </a:stretch>
        </p:blipFill>
        <p:spPr>
          <a:xfrm>
            <a:off x="-105297" y="6296157"/>
            <a:ext cx="658013" cy="593817"/>
          </a:xfrm>
          <a:prstGeom prst="rect">
            <a:avLst/>
          </a:prstGeom>
        </p:spPr>
      </p:pic>
      <p:pic>
        <p:nvPicPr>
          <p:cNvPr id="3" name="Picture 2">
            <a:extLst>
              <a:ext uri="{FF2B5EF4-FFF2-40B4-BE49-F238E27FC236}">
                <a16:creationId xmlns:a16="http://schemas.microsoft.com/office/drawing/2014/main" id="{7C9D7E90-3D26-464C-93D8-63D8A14A88C9}"/>
              </a:ext>
            </a:extLst>
          </p:cNvPr>
          <p:cNvPicPr>
            <a:picLocks noChangeAspect="1"/>
          </p:cNvPicPr>
          <p:nvPr/>
        </p:nvPicPr>
        <p:blipFill rotWithShape="1">
          <a:blip r:embed="rId7"/>
          <a:srcRect t="48112" b="6211"/>
          <a:stretch/>
        </p:blipFill>
        <p:spPr>
          <a:xfrm>
            <a:off x="2282806" y="1321942"/>
            <a:ext cx="4575261" cy="1295837"/>
          </a:xfrm>
          <a:prstGeom prst="rect">
            <a:avLst/>
          </a:prstGeom>
        </p:spPr>
      </p:pic>
      <p:sp>
        <p:nvSpPr>
          <p:cNvPr id="11" name="TextBox 10">
            <a:extLst>
              <a:ext uri="{FF2B5EF4-FFF2-40B4-BE49-F238E27FC236}">
                <a16:creationId xmlns:a16="http://schemas.microsoft.com/office/drawing/2014/main" id="{B78726DD-C82E-43EC-B755-E0B554D4B399}"/>
              </a:ext>
            </a:extLst>
          </p:cNvPr>
          <p:cNvSpPr txBox="1"/>
          <p:nvPr/>
        </p:nvSpPr>
        <p:spPr>
          <a:xfrm>
            <a:off x="0" y="-70710"/>
            <a:ext cx="9140874" cy="707886"/>
          </a:xfrm>
          <a:prstGeom prst="rect">
            <a:avLst/>
          </a:prstGeom>
          <a:noFill/>
        </p:spPr>
        <p:txBody>
          <a:bodyPr wrap="square" rtlCol="0">
            <a:spAutoFit/>
          </a:bodyPr>
          <a:lstStyle/>
          <a:p>
            <a:pPr algn="ctr"/>
            <a:r>
              <a:rPr lang="en-US" sz="4000" b="1" dirty="0">
                <a:solidFill>
                  <a:srgbClr val="00B050"/>
                </a:solidFill>
              </a:rPr>
              <a:t>Extended Zone </a:t>
            </a:r>
            <a:r>
              <a:rPr lang="en-US" sz="2800" b="1" dirty="0"/>
              <a:t>10m to 30m</a:t>
            </a:r>
            <a:endParaRPr lang="en-CA" sz="2800" b="1" dirty="0"/>
          </a:p>
        </p:txBody>
      </p:sp>
      <p:sp>
        <p:nvSpPr>
          <p:cNvPr id="12" name="TextBox 11">
            <a:extLst>
              <a:ext uri="{FF2B5EF4-FFF2-40B4-BE49-F238E27FC236}">
                <a16:creationId xmlns:a16="http://schemas.microsoft.com/office/drawing/2014/main" id="{69D86021-CB3C-4326-B62B-5FC6EC77D103}"/>
              </a:ext>
            </a:extLst>
          </p:cNvPr>
          <p:cNvSpPr txBox="1"/>
          <p:nvPr/>
        </p:nvSpPr>
        <p:spPr>
          <a:xfrm>
            <a:off x="0" y="605408"/>
            <a:ext cx="9144000" cy="677108"/>
          </a:xfrm>
          <a:prstGeom prst="rect">
            <a:avLst/>
          </a:prstGeom>
          <a:noFill/>
        </p:spPr>
        <p:txBody>
          <a:bodyPr wrap="square" rtlCol="0">
            <a:spAutoFit/>
          </a:bodyPr>
          <a:lstStyle/>
          <a:p>
            <a:pPr algn="ctr"/>
            <a:r>
              <a:rPr lang="en-US" sz="1900" b="1" dirty="0"/>
              <a:t>The goal in the Extended Zone is not to eliminate fire by removing all fuel, </a:t>
            </a:r>
          </a:p>
          <a:p>
            <a:pPr algn="ctr"/>
            <a:r>
              <a:rPr lang="en-US" sz="1900" b="1" dirty="0"/>
              <a:t>However, rather to reduce Fire Intensity by removing some flammable fuels. </a:t>
            </a:r>
            <a:endParaRPr lang="en-CA" sz="1900" b="1" dirty="0"/>
          </a:p>
        </p:txBody>
      </p:sp>
      <p:sp>
        <p:nvSpPr>
          <p:cNvPr id="14" name="TextBox 13">
            <a:extLst>
              <a:ext uri="{FF2B5EF4-FFF2-40B4-BE49-F238E27FC236}">
                <a16:creationId xmlns:a16="http://schemas.microsoft.com/office/drawing/2014/main" id="{D73D61B1-251F-44D4-999E-4D8EF66252BE}"/>
              </a:ext>
            </a:extLst>
          </p:cNvPr>
          <p:cNvSpPr txBox="1"/>
          <p:nvPr/>
        </p:nvSpPr>
        <p:spPr>
          <a:xfrm>
            <a:off x="5184999" y="2610528"/>
            <a:ext cx="4032998" cy="1354217"/>
          </a:xfrm>
          <a:prstGeom prst="rect">
            <a:avLst/>
          </a:prstGeom>
          <a:noFill/>
        </p:spPr>
        <p:txBody>
          <a:bodyPr wrap="square" rtlCol="0">
            <a:spAutoFit/>
          </a:bodyPr>
          <a:lstStyle/>
          <a:p>
            <a:r>
              <a:rPr lang="en-US" b="1" dirty="0">
                <a:solidFill>
                  <a:schemeClr val="accent6"/>
                </a:solidFill>
              </a:rPr>
              <a:t>Coniferous Tree Spacing</a:t>
            </a:r>
          </a:p>
          <a:p>
            <a:endParaRPr lang="en-US" sz="400" b="1" dirty="0">
              <a:solidFill>
                <a:schemeClr val="accent6"/>
              </a:solidFill>
            </a:endParaRPr>
          </a:p>
          <a:p>
            <a:r>
              <a:rPr lang="en-US" sz="1150" b="1" dirty="0"/>
              <a:t>Because coniferous trees are particularly more flammable than deciduous trees, it is important to thin conifers 3m apart between the outermost branches, as a rule of thumb.  3 meters between crowns is enough to reduce crown to crown fire growth. </a:t>
            </a:r>
            <a:endParaRPr lang="en-CA" sz="1150" b="1" dirty="0"/>
          </a:p>
        </p:txBody>
      </p:sp>
      <p:sp>
        <p:nvSpPr>
          <p:cNvPr id="15" name="TextBox 14">
            <a:extLst>
              <a:ext uri="{FF2B5EF4-FFF2-40B4-BE49-F238E27FC236}">
                <a16:creationId xmlns:a16="http://schemas.microsoft.com/office/drawing/2014/main" id="{93AD7C28-4E3B-487F-9020-C301E3881DF8}"/>
              </a:ext>
            </a:extLst>
          </p:cNvPr>
          <p:cNvSpPr txBox="1"/>
          <p:nvPr/>
        </p:nvSpPr>
        <p:spPr>
          <a:xfrm>
            <a:off x="-10879" y="2616092"/>
            <a:ext cx="4104846" cy="1315745"/>
          </a:xfrm>
          <a:prstGeom prst="rect">
            <a:avLst/>
          </a:prstGeom>
          <a:noFill/>
        </p:spPr>
        <p:txBody>
          <a:bodyPr wrap="square" rtlCol="0">
            <a:spAutoFit/>
          </a:bodyPr>
          <a:lstStyle/>
          <a:p>
            <a:r>
              <a:rPr lang="en-US" b="1" dirty="0">
                <a:solidFill>
                  <a:schemeClr val="accent6"/>
                </a:solidFill>
              </a:rPr>
              <a:t>Coniferous Tree Pruning </a:t>
            </a:r>
          </a:p>
          <a:p>
            <a:endParaRPr lang="en-US" sz="400" b="1" dirty="0">
              <a:solidFill>
                <a:schemeClr val="accent6"/>
              </a:solidFill>
            </a:endParaRPr>
          </a:p>
          <a:p>
            <a:r>
              <a:rPr lang="en-US" sz="1150" b="1" dirty="0"/>
              <a:t>Because coniferous trees are particularly more flammable than deciduous trees, it is important to prune conifers lower limbs. As a general direction of guidance 2 meters between crown base height and the ground is enough to reduce Surface to crown fire growth. </a:t>
            </a:r>
            <a:endParaRPr lang="en-CA" sz="1150" b="1" dirty="0"/>
          </a:p>
        </p:txBody>
      </p:sp>
      <p:sp>
        <p:nvSpPr>
          <p:cNvPr id="16" name="TextBox 15">
            <a:extLst>
              <a:ext uri="{FF2B5EF4-FFF2-40B4-BE49-F238E27FC236}">
                <a16:creationId xmlns:a16="http://schemas.microsoft.com/office/drawing/2014/main" id="{77333CCE-1D31-412D-B910-BFC0DB5A6672}"/>
              </a:ext>
            </a:extLst>
          </p:cNvPr>
          <p:cNvSpPr txBox="1"/>
          <p:nvPr/>
        </p:nvSpPr>
        <p:spPr>
          <a:xfrm>
            <a:off x="2282806" y="2293724"/>
            <a:ext cx="601280" cy="246221"/>
          </a:xfrm>
          <a:prstGeom prst="rect">
            <a:avLst/>
          </a:prstGeom>
          <a:noFill/>
        </p:spPr>
        <p:txBody>
          <a:bodyPr wrap="square" rtlCol="0">
            <a:spAutoFit/>
          </a:bodyPr>
          <a:lstStyle/>
          <a:p>
            <a:r>
              <a:rPr lang="en-US" sz="1000" b="1" dirty="0"/>
              <a:t>2m</a:t>
            </a:r>
            <a:endParaRPr lang="en-CA" sz="1000" b="1" dirty="0"/>
          </a:p>
        </p:txBody>
      </p:sp>
      <p:sp>
        <p:nvSpPr>
          <p:cNvPr id="17" name="TextBox 16">
            <a:extLst>
              <a:ext uri="{FF2B5EF4-FFF2-40B4-BE49-F238E27FC236}">
                <a16:creationId xmlns:a16="http://schemas.microsoft.com/office/drawing/2014/main" id="{1C6F9BA2-134F-4E46-8DB4-45363B18D756}"/>
              </a:ext>
            </a:extLst>
          </p:cNvPr>
          <p:cNvSpPr txBox="1"/>
          <p:nvPr/>
        </p:nvSpPr>
        <p:spPr>
          <a:xfrm>
            <a:off x="4570436" y="2298954"/>
            <a:ext cx="601280" cy="246221"/>
          </a:xfrm>
          <a:prstGeom prst="rect">
            <a:avLst/>
          </a:prstGeom>
          <a:noFill/>
        </p:spPr>
        <p:txBody>
          <a:bodyPr wrap="square" rtlCol="0">
            <a:spAutoFit/>
          </a:bodyPr>
          <a:lstStyle/>
          <a:p>
            <a:r>
              <a:rPr lang="en-US" sz="1000" b="1" dirty="0"/>
              <a:t>2m</a:t>
            </a:r>
            <a:endParaRPr lang="en-CA" sz="1000" b="1" dirty="0"/>
          </a:p>
        </p:txBody>
      </p:sp>
      <p:sp>
        <p:nvSpPr>
          <p:cNvPr id="18" name="TextBox 17">
            <a:extLst>
              <a:ext uri="{FF2B5EF4-FFF2-40B4-BE49-F238E27FC236}">
                <a16:creationId xmlns:a16="http://schemas.microsoft.com/office/drawing/2014/main" id="{B8417371-FA4D-4C82-A492-F05DCE28759A}"/>
              </a:ext>
            </a:extLst>
          </p:cNvPr>
          <p:cNvSpPr txBox="1"/>
          <p:nvPr/>
        </p:nvSpPr>
        <p:spPr>
          <a:xfrm>
            <a:off x="6484887" y="2293724"/>
            <a:ext cx="601280" cy="246221"/>
          </a:xfrm>
          <a:prstGeom prst="rect">
            <a:avLst/>
          </a:prstGeom>
          <a:noFill/>
        </p:spPr>
        <p:txBody>
          <a:bodyPr wrap="square" rtlCol="0">
            <a:spAutoFit/>
          </a:bodyPr>
          <a:lstStyle/>
          <a:p>
            <a:r>
              <a:rPr lang="en-US" sz="1000" b="1" dirty="0"/>
              <a:t>2m</a:t>
            </a:r>
            <a:endParaRPr lang="en-CA" sz="1000" b="1" dirty="0"/>
          </a:p>
        </p:txBody>
      </p:sp>
      <p:pic>
        <p:nvPicPr>
          <p:cNvPr id="19" name="Picture 18">
            <a:extLst>
              <a:ext uri="{FF2B5EF4-FFF2-40B4-BE49-F238E27FC236}">
                <a16:creationId xmlns:a16="http://schemas.microsoft.com/office/drawing/2014/main" id="{986DE5D7-2A5E-4A4F-8BDA-F6B9353744FF}"/>
              </a:ext>
            </a:extLst>
          </p:cNvPr>
          <p:cNvPicPr>
            <a:picLocks noChangeAspect="1"/>
          </p:cNvPicPr>
          <p:nvPr/>
        </p:nvPicPr>
        <p:blipFill rotWithShape="1">
          <a:blip r:embed="rId8"/>
          <a:srcRect l="2913" t="4124" r="2278" b="37891"/>
          <a:stretch/>
        </p:blipFill>
        <p:spPr>
          <a:xfrm>
            <a:off x="34207" y="189844"/>
            <a:ext cx="1411137" cy="261215"/>
          </a:xfrm>
          <a:prstGeom prst="rect">
            <a:avLst/>
          </a:prstGeom>
        </p:spPr>
      </p:pic>
      <p:sp>
        <p:nvSpPr>
          <p:cNvPr id="20" name="Oval 19">
            <a:extLst>
              <a:ext uri="{FF2B5EF4-FFF2-40B4-BE49-F238E27FC236}">
                <a16:creationId xmlns:a16="http://schemas.microsoft.com/office/drawing/2014/main" id="{27FD7524-FF3D-451A-88D5-537E87B9D99C}"/>
              </a:ext>
            </a:extLst>
          </p:cNvPr>
          <p:cNvSpPr/>
          <p:nvPr/>
        </p:nvSpPr>
        <p:spPr>
          <a:xfrm>
            <a:off x="666461" y="61703"/>
            <a:ext cx="813090" cy="444022"/>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59316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10354" y="1925800"/>
            <a:ext cx="9144000" cy="20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167" y="49221"/>
            <a:ext cx="1623456" cy="1826388"/>
          </a:xfrm>
          <a:prstGeom prst="rect">
            <a:avLst/>
          </a:prstGeom>
        </p:spPr>
      </p:pic>
      <p:pic>
        <p:nvPicPr>
          <p:cNvPr id="9" name="Picture 8">
            <a:extLst>
              <a:ext uri="{FF2B5EF4-FFF2-40B4-BE49-F238E27FC236}">
                <a16:creationId xmlns:a16="http://schemas.microsoft.com/office/drawing/2014/main" id="{7FA63591-1183-43A2-839E-ECA683A02014}"/>
              </a:ext>
            </a:extLst>
          </p:cNvPr>
          <p:cNvPicPr>
            <a:picLocks noChangeAspect="1"/>
          </p:cNvPicPr>
          <p:nvPr/>
        </p:nvPicPr>
        <p:blipFill>
          <a:blip r:embed="rId5"/>
          <a:stretch>
            <a:fillRect/>
          </a:stretch>
        </p:blipFill>
        <p:spPr>
          <a:xfrm>
            <a:off x="5349921" y="175637"/>
            <a:ext cx="3875967" cy="1623519"/>
          </a:xfrm>
          <a:prstGeom prst="rect">
            <a:avLst/>
          </a:prstGeom>
        </p:spPr>
      </p:pic>
      <p:sp>
        <p:nvSpPr>
          <p:cNvPr id="10" name="TextBox 9">
            <a:extLst>
              <a:ext uri="{FF2B5EF4-FFF2-40B4-BE49-F238E27FC236}">
                <a16:creationId xmlns:a16="http://schemas.microsoft.com/office/drawing/2014/main" id="{C928507B-89C6-481E-870A-B5316352C411}"/>
              </a:ext>
            </a:extLst>
          </p:cNvPr>
          <p:cNvSpPr txBox="1"/>
          <p:nvPr/>
        </p:nvSpPr>
        <p:spPr>
          <a:xfrm>
            <a:off x="2091916" y="2304729"/>
            <a:ext cx="5147563" cy="707886"/>
          </a:xfrm>
          <a:prstGeom prst="rect">
            <a:avLst/>
          </a:prstGeom>
          <a:noFill/>
        </p:spPr>
        <p:txBody>
          <a:bodyPr wrap="none" rtlCol="0">
            <a:spAutoFit/>
          </a:bodyPr>
          <a:lstStyle/>
          <a:p>
            <a:r>
              <a:rPr lang="en-US" sz="4000" b="1" u="sng" dirty="0">
                <a:solidFill>
                  <a:srgbClr val="00B0F0"/>
                </a:solidFill>
              </a:rPr>
              <a:t>Firesmartcanada.ca </a:t>
            </a:r>
            <a:endParaRPr lang="en-CA" sz="4000" b="1" u="sng" dirty="0">
              <a:solidFill>
                <a:srgbClr val="00B0F0"/>
              </a:solidFill>
            </a:endParaRPr>
          </a:p>
        </p:txBody>
      </p:sp>
      <p:pic>
        <p:nvPicPr>
          <p:cNvPr id="14" name="Picture 13">
            <a:extLst>
              <a:ext uri="{FF2B5EF4-FFF2-40B4-BE49-F238E27FC236}">
                <a16:creationId xmlns:a16="http://schemas.microsoft.com/office/drawing/2014/main" id="{C4CE2BBE-EA11-4EFD-B561-AA8060517C1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4177" y="4203972"/>
            <a:ext cx="3299359" cy="2576391"/>
          </a:xfrm>
          <a:prstGeom prst="rect">
            <a:avLst/>
          </a:prstGeom>
          <a:ln>
            <a:solidFill>
              <a:schemeClr val="accent1"/>
            </a:solidFill>
          </a:ln>
        </p:spPr>
      </p:pic>
      <p:sp>
        <p:nvSpPr>
          <p:cNvPr id="15" name="TextBox 14">
            <a:extLst>
              <a:ext uri="{FF2B5EF4-FFF2-40B4-BE49-F238E27FC236}">
                <a16:creationId xmlns:a16="http://schemas.microsoft.com/office/drawing/2014/main" id="{C0C40325-DD68-4CB4-81C7-55EEDBA7F8E3}"/>
              </a:ext>
            </a:extLst>
          </p:cNvPr>
          <p:cNvSpPr txBox="1"/>
          <p:nvPr/>
        </p:nvSpPr>
        <p:spPr>
          <a:xfrm>
            <a:off x="-117984" y="3126754"/>
            <a:ext cx="4783682" cy="1077218"/>
          </a:xfrm>
          <a:prstGeom prst="rect">
            <a:avLst/>
          </a:prstGeom>
          <a:noFill/>
        </p:spPr>
        <p:txBody>
          <a:bodyPr wrap="none" rtlCol="0">
            <a:spAutoFit/>
          </a:bodyPr>
          <a:lstStyle/>
          <a:p>
            <a:pPr algn="ctr"/>
            <a:r>
              <a:rPr lang="en-US" sz="3200" b="1" dirty="0"/>
              <a:t>Ontario Interactive Fire </a:t>
            </a:r>
          </a:p>
          <a:p>
            <a:pPr algn="ctr"/>
            <a:r>
              <a:rPr lang="en-US" sz="3200" b="1" dirty="0"/>
              <a:t>Map:</a:t>
            </a:r>
            <a:endParaRPr lang="en-CA" sz="3200" b="1" dirty="0"/>
          </a:p>
        </p:txBody>
      </p:sp>
      <p:pic>
        <p:nvPicPr>
          <p:cNvPr id="16" name="Picture 15">
            <a:extLst>
              <a:ext uri="{FF2B5EF4-FFF2-40B4-BE49-F238E27FC236}">
                <a16:creationId xmlns:a16="http://schemas.microsoft.com/office/drawing/2014/main" id="{E8CAA0EE-7739-4455-95C1-378848C6BAD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49512" y="4217524"/>
            <a:ext cx="3719555" cy="2579692"/>
          </a:xfrm>
          <a:prstGeom prst="rect">
            <a:avLst/>
          </a:prstGeom>
          <a:ln>
            <a:solidFill>
              <a:schemeClr val="accent1"/>
            </a:solidFill>
          </a:ln>
        </p:spPr>
      </p:pic>
      <p:sp>
        <p:nvSpPr>
          <p:cNvPr id="17" name="TextBox 16">
            <a:extLst>
              <a:ext uri="{FF2B5EF4-FFF2-40B4-BE49-F238E27FC236}">
                <a16:creationId xmlns:a16="http://schemas.microsoft.com/office/drawing/2014/main" id="{6C3C931F-BA3B-4FBB-82C3-74FDC19FAFA4}"/>
              </a:ext>
            </a:extLst>
          </p:cNvPr>
          <p:cNvSpPr txBox="1"/>
          <p:nvPr/>
        </p:nvSpPr>
        <p:spPr>
          <a:xfrm>
            <a:off x="5127226" y="3139258"/>
            <a:ext cx="4102405" cy="1077218"/>
          </a:xfrm>
          <a:prstGeom prst="rect">
            <a:avLst/>
          </a:prstGeom>
          <a:noFill/>
        </p:spPr>
        <p:txBody>
          <a:bodyPr wrap="none" rtlCol="0">
            <a:spAutoFit/>
          </a:bodyPr>
          <a:lstStyle/>
          <a:p>
            <a:pPr algn="ctr"/>
            <a:r>
              <a:rPr lang="en-US" sz="3200" b="1" dirty="0"/>
              <a:t>Federal Fire Hazard </a:t>
            </a:r>
          </a:p>
          <a:p>
            <a:pPr algn="ctr"/>
            <a:r>
              <a:rPr lang="en-US" sz="3200" b="1" dirty="0"/>
              <a:t>Map:</a:t>
            </a:r>
            <a:endParaRPr lang="en-CA" sz="3200" b="1" dirty="0"/>
          </a:p>
        </p:txBody>
      </p:sp>
    </p:spTree>
    <p:extLst>
      <p:ext uri="{BB962C8B-B14F-4D97-AF65-F5344CB8AC3E}">
        <p14:creationId xmlns:p14="http://schemas.microsoft.com/office/powerpoint/2010/main" val="767577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Primary Theme - AFFES">
  <a:themeElements>
    <a:clrScheme name="AFFES - BRAND COLOURS">
      <a:dk1>
        <a:sysClr val="windowText" lastClr="000000"/>
      </a:dk1>
      <a:lt1>
        <a:sysClr val="window" lastClr="FFFFFF"/>
      </a:lt1>
      <a:dk2>
        <a:srgbClr val="000000"/>
      </a:dk2>
      <a:lt2>
        <a:srgbClr val="F8F8F8"/>
      </a:lt2>
      <a:accent1>
        <a:srgbClr val="00502F"/>
      </a:accent1>
      <a:accent2>
        <a:srgbClr val="EE3124"/>
      </a:accent2>
      <a:accent3>
        <a:srgbClr val="E87D1E"/>
      </a:accent3>
      <a:accent4>
        <a:srgbClr val="FFC425"/>
      </a:accent4>
      <a:accent5>
        <a:srgbClr val="FFEF00"/>
      </a:accent5>
      <a:accent6>
        <a:srgbClr val="004990"/>
      </a:accent6>
      <a:hlink>
        <a:srgbClr val="5F5F5F"/>
      </a:hlink>
      <a:folHlink>
        <a:srgbClr val="919191"/>
      </a:folHlink>
    </a:clrScheme>
    <a:fontScheme name="AFFES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PTemplate">
  <a:themeElements>
    <a:clrScheme name="AFFES - BRAND COLOURS">
      <a:dk1>
        <a:sysClr val="windowText" lastClr="000000"/>
      </a:dk1>
      <a:lt1>
        <a:sysClr val="window" lastClr="FFFFFF"/>
      </a:lt1>
      <a:dk2>
        <a:srgbClr val="000000"/>
      </a:dk2>
      <a:lt2>
        <a:srgbClr val="F8F8F8"/>
      </a:lt2>
      <a:accent1>
        <a:srgbClr val="00502F"/>
      </a:accent1>
      <a:accent2>
        <a:srgbClr val="EE3124"/>
      </a:accent2>
      <a:accent3>
        <a:srgbClr val="E87D1E"/>
      </a:accent3>
      <a:accent4>
        <a:srgbClr val="FFC425"/>
      </a:accent4>
      <a:accent5>
        <a:srgbClr val="FFEF00"/>
      </a:accent5>
      <a:accent6>
        <a:srgbClr val="004990"/>
      </a:accent6>
      <a:hlink>
        <a:srgbClr val="5F5F5F"/>
      </a:hlink>
      <a:folHlink>
        <a:srgbClr val="919191"/>
      </a:folHlink>
    </a:clrScheme>
    <a:fontScheme name="AFFES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rimary Theme - AFFES">
  <a:themeElements>
    <a:clrScheme name="AFFES - BRAND COLOURS">
      <a:dk1>
        <a:sysClr val="windowText" lastClr="000000"/>
      </a:dk1>
      <a:lt1>
        <a:sysClr val="window" lastClr="FFFFFF"/>
      </a:lt1>
      <a:dk2>
        <a:srgbClr val="000000"/>
      </a:dk2>
      <a:lt2>
        <a:srgbClr val="F8F8F8"/>
      </a:lt2>
      <a:accent1>
        <a:srgbClr val="00502F"/>
      </a:accent1>
      <a:accent2>
        <a:srgbClr val="EE3124"/>
      </a:accent2>
      <a:accent3>
        <a:srgbClr val="E87D1E"/>
      </a:accent3>
      <a:accent4>
        <a:srgbClr val="FFC425"/>
      </a:accent4>
      <a:accent5>
        <a:srgbClr val="FFEF00"/>
      </a:accent5>
      <a:accent6>
        <a:srgbClr val="004990"/>
      </a:accent6>
      <a:hlink>
        <a:srgbClr val="5F5F5F"/>
      </a:hlink>
      <a:folHlink>
        <a:srgbClr val="919191"/>
      </a:folHlink>
    </a:clrScheme>
    <a:fontScheme name="AFFES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8A477D94F2174DA884BD36D01B15D5" ma:contentTypeVersion="18" ma:contentTypeDescription="Create a new document." ma:contentTypeScope="" ma:versionID="404cd0cf34b8424eb8584d4325583438">
  <xsd:schema xmlns:xsd="http://www.w3.org/2001/XMLSchema" xmlns:xs="http://www.w3.org/2001/XMLSchema" xmlns:p="http://schemas.microsoft.com/office/2006/metadata/properties" xmlns:ns3="73ea9611-37ba-45a4-a65b-80e9115fbe67" xmlns:ns4="25c36eda-ea5e-4b8d-bd62-6bd09f0dfad0" targetNamespace="http://schemas.microsoft.com/office/2006/metadata/properties" ma:root="true" ma:fieldsID="d9732b2f69012e4b27ebd2c21892694d" ns3:_="" ns4:_="">
    <xsd:import namespace="73ea9611-37ba-45a4-a65b-80e9115fbe67"/>
    <xsd:import namespace="25c36eda-ea5e-4b8d-bd62-6bd09f0dfad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ea9611-37ba-45a4-a65b-80e9115fbe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c36eda-ea5e-4b8d-bd62-6bd09f0dfad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73ea9611-37ba-45a4-a65b-80e9115fbe6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D9E8AD-0CC5-4193-AC28-C16E312934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ea9611-37ba-45a4-a65b-80e9115fbe67"/>
    <ds:schemaRef ds:uri="25c36eda-ea5e-4b8d-bd62-6bd09f0dfa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E5104D-A99E-44FA-91A5-DF5931F72E5C}">
  <ds:schemaRef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purl.org/dc/terms/"/>
    <ds:schemaRef ds:uri="25c36eda-ea5e-4b8d-bd62-6bd09f0dfad0"/>
    <ds:schemaRef ds:uri="http://schemas.microsoft.com/office/2006/documentManagement/types"/>
    <ds:schemaRef ds:uri="73ea9611-37ba-45a4-a65b-80e9115fbe67"/>
    <ds:schemaRef ds:uri="http://www.w3.org/XML/1998/namespace"/>
    <ds:schemaRef ds:uri="http://purl.org/dc/dcmitype/"/>
  </ds:schemaRefs>
</ds:datastoreItem>
</file>

<file path=customXml/itemProps3.xml><?xml version="1.0" encoding="utf-8"?>
<ds:datastoreItem xmlns:ds="http://schemas.openxmlformats.org/officeDocument/2006/customXml" ds:itemID="{7E44CCBF-659A-43D6-8911-374C488C0D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85141</TotalTime>
  <Words>860</Words>
  <Application>Microsoft Office PowerPoint</Application>
  <PresentationFormat>On-screen Show (4:3)</PresentationFormat>
  <Paragraphs>164</Paragraphs>
  <Slides>18</Slides>
  <Notes>17</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18</vt:i4>
      </vt:variant>
    </vt:vector>
  </HeadingPairs>
  <TitlesOfParts>
    <vt:vector size="24" baseType="lpstr">
      <vt:lpstr>Arial</vt:lpstr>
      <vt:lpstr>Calibri</vt:lpstr>
      <vt:lpstr>Times New Roman</vt:lpstr>
      <vt:lpstr>Primary Theme - AFFES</vt:lpstr>
      <vt:lpstr>PPTemplate</vt:lpstr>
      <vt:lpstr>1_Primary Theme - AFFES</vt:lpstr>
      <vt:lpstr>PowerPoint Presentation</vt:lpstr>
      <vt:lpstr>PowerPoint Presentation</vt:lpstr>
      <vt:lpstr>Why should you think about Wildland Fire?</vt:lpstr>
      <vt:lpstr>PowerPoint Presentation</vt:lpstr>
      <vt:lpstr>PowerPoint Presentation</vt:lpstr>
      <vt:lpstr>Wildland Fire Controlled Burns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LIME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adrienne.reynolds</dc:creator>
  <cp:lastModifiedBy>Cox, Kennith (MNR)</cp:lastModifiedBy>
  <cp:revision>806</cp:revision>
  <dcterms:created xsi:type="dcterms:W3CDTF">2011-12-26T17:46:32Z</dcterms:created>
  <dcterms:modified xsi:type="dcterms:W3CDTF">2024-10-21T13:17:56Z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34a106e-6316-442c-ad35-738afd673d2b_Enabled">
    <vt:lpwstr>true</vt:lpwstr>
  </property>
  <property fmtid="{D5CDD505-2E9C-101B-9397-08002B2CF9AE}" pid="3" name="MSIP_Label_034a106e-6316-442c-ad35-738afd673d2b_SetDate">
    <vt:lpwstr>2022-07-27T11:58:22Z</vt:lpwstr>
  </property>
  <property fmtid="{D5CDD505-2E9C-101B-9397-08002B2CF9AE}" pid="4" name="MSIP_Label_034a106e-6316-442c-ad35-738afd673d2b_Method">
    <vt:lpwstr>Privileged</vt:lpwstr>
  </property>
  <property fmtid="{D5CDD505-2E9C-101B-9397-08002B2CF9AE}" pid="5" name="MSIP_Label_034a106e-6316-442c-ad35-738afd673d2b_Name">
    <vt:lpwstr>034a106e-6316-442c-ad35-738afd673d2b</vt:lpwstr>
  </property>
  <property fmtid="{D5CDD505-2E9C-101B-9397-08002B2CF9AE}" pid="6" name="MSIP_Label_034a106e-6316-442c-ad35-738afd673d2b_SiteId">
    <vt:lpwstr>cddc1229-ac2a-4b97-b78a-0e5cacb5865c</vt:lpwstr>
  </property>
  <property fmtid="{D5CDD505-2E9C-101B-9397-08002B2CF9AE}" pid="7" name="MSIP_Label_034a106e-6316-442c-ad35-738afd673d2b_ActionId">
    <vt:lpwstr>1a5f56c8-e898-4673-a5e4-572d5bdb234d</vt:lpwstr>
  </property>
  <property fmtid="{D5CDD505-2E9C-101B-9397-08002B2CF9AE}" pid="8" name="MSIP_Label_034a106e-6316-442c-ad35-738afd673d2b_ContentBits">
    <vt:lpwstr>0</vt:lpwstr>
  </property>
  <property fmtid="{D5CDD505-2E9C-101B-9397-08002B2CF9AE}" pid="9" name="ContentTypeId">
    <vt:lpwstr>0x0101008E8A477D94F2174DA884BD36D01B15D5</vt:lpwstr>
  </property>
</Properties>
</file>